
<file path=[Content_Types].xml><?xml version="1.0" encoding="utf-8"?>
<Types xmlns="http://schemas.openxmlformats.org/package/2006/content-types">
  <Default Extension="png" ContentType="image/png"/>
  <Default Extension="glb" ContentType="model/gltf.binary"/>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5.xml" ContentType="application/vnd.openxmlformats-officedocument.presentationml.slideLayou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4.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2.xml" ContentType="application/inkml+xml"/>
  <Override PartName="/ppt/notesMasters/notesMaster1.xml" ContentType="application/vnd.openxmlformats-officedocument.presentationml.notesMaster+xml"/>
  <Override PartName="/ppt/commentAuthors.xml" ContentType="application/vnd.openxmlformats-officedocument.presentationml.commentAuthors+xml"/>
  <Override PartName="/ppt/ink/ink1.xml" ContentType="application/inkml+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6" r:id="rId4"/>
  </p:sldMasterIdLst>
  <p:notesMasterIdLst>
    <p:notesMasterId r:id="rId36"/>
  </p:notesMasterIdLst>
  <p:sldIdLst>
    <p:sldId id="256" r:id="rId5"/>
    <p:sldId id="257" r:id="rId6"/>
    <p:sldId id="258" r:id="rId7"/>
    <p:sldId id="259" r:id="rId8"/>
    <p:sldId id="260" r:id="rId9"/>
    <p:sldId id="303" r:id="rId10"/>
    <p:sldId id="261" r:id="rId11"/>
    <p:sldId id="262" r:id="rId12"/>
    <p:sldId id="263" r:id="rId13"/>
    <p:sldId id="301" r:id="rId14"/>
    <p:sldId id="268" r:id="rId15"/>
    <p:sldId id="300" r:id="rId16"/>
    <p:sldId id="293" r:id="rId17"/>
    <p:sldId id="269" r:id="rId18"/>
    <p:sldId id="265" r:id="rId19"/>
    <p:sldId id="302" r:id="rId20"/>
    <p:sldId id="270" r:id="rId21"/>
    <p:sldId id="283" r:id="rId22"/>
    <p:sldId id="282" r:id="rId23"/>
    <p:sldId id="284" r:id="rId24"/>
    <p:sldId id="281" r:id="rId25"/>
    <p:sldId id="271" r:id="rId26"/>
    <p:sldId id="272" r:id="rId27"/>
    <p:sldId id="285" r:id="rId28"/>
    <p:sldId id="273" r:id="rId29"/>
    <p:sldId id="274" r:id="rId30"/>
    <p:sldId id="287" r:id="rId31"/>
    <p:sldId id="291" r:id="rId32"/>
    <p:sldId id="289" r:id="rId33"/>
    <p:sldId id="295" r:id="rId34"/>
    <p:sldId id="297"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nledning" id="{C16F258A-7727-471E-99CD-46F791B7B7F4}">
          <p14:sldIdLst>
            <p14:sldId id="256"/>
            <p14:sldId id="257"/>
            <p14:sldId id="258"/>
          </p14:sldIdLst>
        </p14:section>
        <p14:section name="Årsberetning" id="{483B2FB5-2968-4A0C-8FEA-76FD9BEFA55B}">
          <p14:sldIdLst>
            <p14:sldId id="259"/>
            <p14:sldId id="260"/>
            <p14:sldId id="303"/>
            <p14:sldId id="261"/>
            <p14:sldId id="262"/>
            <p14:sldId id="263"/>
            <p14:sldId id="301"/>
            <p14:sldId id="268"/>
            <p14:sldId id="300"/>
            <p14:sldId id="293"/>
          </p14:sldIdLst>
        </p14:section>
        <p14:section name="Regnskap og budsjett" id="{A01E05C5-BFB9-4028-8521-962572785EE3}">
          <p14:sldIdLst>
            <p14:sldId id="269"/>
            <p14:sldId id="265"/>
            <p14:sldId id="302"/>
            <p14:sldId id="270"/>
            <p14:sldId id="283"/>
            <p14:sldId id="282"/>
            <p14:sldId id="284"/>
          </p14:sldIdLst>
        </p14:section>
        <p14:section name="Kontingent, avgift og egenandel" id="{B6A20E82-8C97-4586-8142-A7696887BC71}">
          <p14:sldIdLst>
            <p14:sldId id="281"/>
            <p14:sldId id="271"/>
            <p14:sldId id="272"/>
            <p14:sldId id="285"/>
          </p14:sldIdLst>
        </p14:section>
        <p14:section name="Saker, valg og honorar" id="{526FEACE-21F0-473D-8E26-453B1C5266BC}">
          <p14:sldIdLst>
            <p14:sldId id="273"/>
            <p14:sldId id="274"/>
            <p14:sldId id="287"/>
            <p14:sldId id="291"/>
            <p14:sldId id="289"/>
            <p14:sldId id="295"/>
            <p14:sldId id="29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a Sandness" initials="OS" lastIdx="1" clrIdx="0">
    <p:extLst>
      <p:ext uri="{19B8F6BF-5375-455C-9EA6-DF929625EA0E}">
        <p15:presenceInfo xmlns:p15="http://schemas.microsoft.com/office/powerpoint/2012/main" userId="S::Ola.Sandness@braathe.no::a51757b6-86e4-484d-ad33-894e42ca6b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1B955B-D34D-B042-3B45-45928788801F}" v="137" dt="2020-04-21T20:09:12.805"/>
    <p1510:client id="{367695EF-B35A-0483-0650-76962ED6843B}" v="18" dt="2020-04-21T20:11:29.793"/>
    <p1510:client id="{3E45E2FE-0278-40C2-A63E-80439F81EB4A}" v="2" dt="2020-04-21T18:30:33.259"/>
    <p1510:client id="{50B7AC75-B7AA-4FEA-AB1A-43D7E3967F64}" v="3259" dt="2020-04-21T20:14:43.388"/>
    <p1510:client id="{FE449B0D-9B61-4104-AA22-7CC9F1ACE843}" v="307" dt="2020-04-22T15:37:33.3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011" autoAdjust="0"/>
  </p:normalViewPr>
  <p:slideViewPr>
    <p:cSldViewPr snapToGrid="0">
      <p:cViewPr varScale="1">
        <p:scale>
          <a:sx n="83" d="100"/>
          <a:sy n="83" d="100"/>
        </p:scale>
        <p:origin x="146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edicte Ursin" userId="S::benedicte@harstadhk.com::12d4012b-7a87-4133-97f2-c390fc01fad5" providerId="AD" clId="Web-{3E45E2FE-0278-40C2-A63E-80439F81EB4A}"/>
    <pc:docChg chg="modSld">
      <pc:chgData name="Benedicte Ursin" userId="S::benedicte@harstadhk.com::12d4012b-7a87-4133-97f2-c390fc01fad5" providerId="AD" clId="Web-{3E45E2FE-0278-40C2-A63E-80439F81EB4A}" dt="2020-04-21T18:30:32.244" v="0"/>
      <pc:docMkLst>
        <pc:docMk/>
      </pc:docMkLst>
      <pc:sldChg chg="modSp">
        <pc:chgData name="Benedicte Ursin" userId="S::benedicte@harstadhk.com::12d4012b-7a87-4133-97f2-c390fc01fad5" providerId="AD" clId="Web-{3E45E2FE-0278-40C2-A63E-80439F81EB4A}" dt="2020-04-21T18:30:32.244" v="0"/>
        <pc:sldMkLst>
          <pc:docMk/>
          <pc:sldMk cId="1811763536" sldId="260"/>
        </pc:sldMkLst>
        <pc:picChg chg="mod">
          <ac:chgData name="Benedicte Ursin" userId="S::benedicte@harstadhk.com::12d4012b-7a87-4133-97f2-c390fc01fad5" providerId="AD" clId="Web-{3E45E2FE-0278-40C2-A63E-80439F81EB4A}" dt="2020-04-21T18:30:32.244" v="0"/>
          <ac:picMkLst>
            <pc:docMk/>
            <pc:sldMk cId="1811763536" sldId="260"/>
            <ac:picMk id="24" creationId="{26A6D493-682D-475F-911B-4C2A98ECCAE0}"/>
          </ac:picMkLst>
        </pc:picChg>
      </pc:sldChg>
    </pc:docChg>
  </pc:docChgLst>
  <pc:docChgLst>
    <pc:chgData name="Ola Sandness" userId="80521bba-03f4-4a47-b6d6-2648bb0cbbd1" providerId="ADAL" clId="{F83118EB-0776-4A49-9F5B-09B9F5AF5B9C}"/>
    <pc:docChg chg="undo custSel mod addSld delSld modSld sldOrd modMainMaster addSection modSection">
      <pc:chgData name="Ola Sandness" userId="80521bba-03f4-4a47-b6d6-2648bb0cbbd1" providerId="ADAL" clId="{F83118EB-0776-4A49-9F5B-09B9F5AF5B9C}" dt="2020-04-10T13:20:08.194" v="5698" actId="680"/>
      <pc:docMkLst>
        <pc:docMk/>
      </pc:docMkLst>
      <pc:sldChg chg="addSp delSp modSp mod setBg setClrOvrMap delDesignElem">
        <pc:chgData name="Ola Sandness" userId="80521bba-03f4-4a47-b6d6-2648bb0cbbd1" providerId="ADAL" clId="{F83118EB-0776-4A49-9F5B-09B9F5AF5B9C}" dt="2020-04-05T12:48:52.265" v="2612" actId="1076"/>
        <pc:sldMkLst>
          <pc:docMk/>
          <pc:sldMk cId="889217405" sldId="256"/>
        </pc:sldMkLst>
        <pc:spChg chg="mod">
          <ac:chgData name="Ola Sandness" userId="80521bba-03f4-4a47-b6d6-2648bb0cbbd1" providerId="ADAL" clId="{F83118EB-0776-4A49-9F5B-09B9F5AF5B9C}" dt="2020-04-05T12:28:39.383" v="2362" actId="26606"/>
          <ac:spMkLst>
            <pc:docMk/>
            <pc:sldMk cId="889217405" sldId="256"/>
            <ac:spMk id="2" creationId="{314D4446-2483-4ADA-A867-C291065A7BB4}"/>
          </ac:spMkLst>
        </pc:spChg>
        <pc:spChg chg="del mod">
          <ac:chgData name="Ola Sandness" userId="80521bba-03f4-4a47-b6d6-2648bb0cbbd1" providerId="ADAL" clId="{F83118EB-0776-4A49-9F5B-09B9F5AF5B9C}" dt="2020-04-05T11:35:05.005" v="60" actId="478"/>
          <ac:spMkLst>
            <pc:docMk/>
            <pc:sldMk cId="889217405" sldId="256"/>
            <ac:spMk id="3" creationId="{12A2EFC8-C7A1-4D3C-912D-903001D9B577}"/>
          </ac:spMkLst>
        </pc:spChg>
        <pc:spChg chg="add del">
          <ac:chgData name="Ola Sandness" userId="80521bba-03f4-4a47-b6d6-2648bb0cbbd1" providerId="ADAL" clId="{F83118EB-0776-4A49-9F5B-09B9F5AF5B9C}" dt="2020-04-05T11:27:15.607" v="10" actId="26606"/>
          <ac:spMkLst>
            <pc:docMk/>
            <pc:sldMk cId="889217405" sldId="256"/>
            <ac:spMk id="5" creationId="{8AACE35A-DD26-4C0E-81A5-8C18F739057F}"/>
          </ac:spMkLst>
        </pc:spChg>
        <pc:spChg chg="add del">
          <ac:chgData name="Ola Sandness" userId="80521bba-03f4-4a47-b6d6-2648bb0cbbd1" providerId="ADAL" clId="{F83118EB-0776-4A49-9F5B-09B9F5AF5B9C}" dt="2020-04-05T11:27:15.607" v="10" actId="26606"/>
          <ac:spMkLst>
            <pc:docMk/>
            <pc:sldMk cId="889217405" sldId="256"/>
            <ac:spMk id="6" creationId="{B9E871BE-68DD-43BE-B3DB-E11D2B5402F3}"/>
          </ac:spMkLst>
        </pc:spChg>
        <pc:spChg chg="add del">
          <ac:chgData name="Ola Sandness" userId="80521bba-03f4-4a47-b6d6-2648bb0cbbd1" providerId="ADAL" clId="{F83118EB-0776-4A49-9F5B-09B9F5AF5B9C}" dt="2020-04-05T11:27:15.607" v="10" actId="26606"/>
          <ac:spMkLst>
            <pc:docMk/>
            <pc:sldMk cId="889217405" sldId="256"/>
            <ac:spMk id="7" creationId="{19C71155-FE2E-4DAD-A34B-04706245E369}"/>
          </ac:spMkLst>
        </pc:spChg>
        <pc:spChg chg="add del">
          <ac:chgData name="Ola Sandness" userId="80521bba-03f4-4a47-b6d6-2648bb0cbbd1" providerId="ADAL" clId="{F83118EB-0776-4A49-9F5B-09B9F5AF5B9C}" dt="2020-04-05T11:27:02.078" v="5" actId="26606"/>
          <ac:spMkLst>
            <pc:docMk/>
            <pc:sldMk cId="889217405" sldId="256"/>
            <ac:spMk id="8" creationId="{8AACE35A-DD26-4C0E-81A5-8C18F739057F}"/>
          </ac:spMkLst>
        </pc:spChg>
        <pc:spChg chg="add del">
          <ac:chgData name="Ola Sandness" userId="80521bba-03f4-4a47-b6d6-2648bb0cbbd1" providerId="ADAL" clId="{F83118EB-0776-4A49-9F5B-09B9F5AF5B9C}" dt="2020-04-05T11:27:28.069" v="12" actId="26606"/>
          <ac:spMkLst>
            <pc:docMk/>
            <pc:sldMk cId="889217405" sldId="256"/>
            <ac:spMk id="9" creationId="{15384613-A493-4A01-873E-5BD3769D1AE8}"/>
          </ac:spMkLst>
        </pc:spChg>
        <pc:spChg chg="add del">
          <ac:chgData name="Ola Sandness" userId="80521bba-03f4-4a47-b6d6-2648bb0cbbd1" providerId="ADAL" clId="{F83118EB-0776-4A49-9F5B-09B9F5AF5B9C}" dt="2020-04-05T11:27:02.078" v="5" actId="26606"/>
          <ac:spMkLst>
            <pc:docMk/>
            <pc:sldMk cId="889217405" sldId="256"/>
            <ac:spMk id="10" creationId="{B9E871BE-68DD-43BE-B3DB-E11D2B5402F3}"/>
          </ac:spMkLst>
        </pc:spChg>
        <pc:spChg chg="add del">
          <ac:chgData name="Ola Sandness" userId="80521bba-03f4-4a47-b6d6-2648bb0cbbd1" providerId="ADAL" clId="{F83118EB-0776-4A49-9F5B-09B9F5AF5B9C}" dt="2020-04-05T11:27:28.069" v="12" actId="26606"/>
          <ac:spMkLst>
            <pc:docMk/>
            <pc:sldMk cId="889217405" sldId="256"/>
            <ac:spMk id="11" creationId="{34336F18-80E9-4DFA-9C2E-3F85614720EA}"/>
          </ac:spMkLst>
        </pc:spChg>
        <pc:spChg chg="add del">
          <ac:chgData name="Ola Sandness" userId="80521bba-03f4-4a47-b6d6-2648bb0cbbd1" providerId="ADAL" clId="{F83118EB-0776-4A49-9F5B-09B9F5AF5B9C}" dt="2020-04-05T11:27:02.078" v="5" actId="26606"/>
          <ac:spMkLst>
            <pc:docMk/>
            <pc:sldMk cId="889217405" sldId="256"/>
            <ac:spMk id="12" creationId="{19C71155-FE2E-4DAD-A34B-04706245E369}"/>
          </ac:spMkLst>
        </pc:spChg>
        <pc:spChg chg="add del">
          <ac:chgData name="Ola Sandness" userId="80521bba-03f4-4a47-b6d6-2648bb0cbbd1" providerId="ADAL" clId="{F83118EB-0776-4A49-9F5B-09B9F5AF5B9C}" dt="2020-04-05T11:27:28.069" v="12" actId="26606"/>
          <ac:spMkLst>
            <pc:docMk/>
            <pc:sldMk cId="889217405" sldId="256"/>
            <ac:spMk id="13" creationId="{9D293054-EC89-4CF2-AAEF-B38981E92343}"/>
          </ac:spMkLst>
        </pc:spChg>
        <pc:spChg chg="del">
          <ac:chgData name="Ola Sandness" userId="80521bba-03f4-4a47-b6d6-2648bb0cbbd1" providerId="ADAL" clId="{F83118EB-0776-4A49-9F5B-09B9F5AF5B9C}" dt="2020-04-05T11:26:32.925" v="1"/>
          <ac:spMkLst>
            <pc:docMk/>
            <pc:sldMk cId="889217405" sldId="256"/>
            <ac:spMk id="14" creationId="{8AACE35A-DD26-4C0E-81A5-8C18F739057F}"/>
          </ac:spMkLst>
        </pc:spChg>
        <pc:spChg chg="del">
          <ac:chgData name="Ola Sandness" userId="80521bba-03f4-4a47-b6d6-2648bb0cbbd1" providerId="ADAL" clId="{F83118EB-0776-4A49-9F5B-09B9F5AF5B9C}" dt="2020-04-05T11:26:32.925" v="1"/>
          <ac:spMkLst>
            <pc:docMk/>
            <pc:sldMk cId="889217405" sldId="256"/>
            <ac:spMk id="16" creationId="{18DAE5F6-55D5-4FC2-B1F3-AE114251F38B}"/>
          </ac:spMkLst>
        </pc:spChg>
        <pc:spChg chg="add del">
          <ac:chgData name="Ola Sandness" userId="80521bba-03f4-4a47-b6d6-2648bb0cbbd1" providerId="ADAL" clId="{F83118EB-0776-4A49-9F5B-09B9F5AF5B9C}" dt="2020-04-05T11:27:08.453" v="8"/>
          <ac:spMkLst>
            <pc:docMk/>
            <pc:sldMk cId="889217405" sldId="256"/>
            <ac:spMk id="17" creationId="{8AACE35A-DD26-4C0E-81A5-8C18F739057F}"/>
          </ac:spMkLst>
        </pc:spChg>
        <pc:spChg chg="add del">
          <ac:chgData name="Ola Sandness" userId="80521bba-03f4-4a47-b6d6-2648bb0cbbd1" providerId="ADAL" clId="{F83118EB-0776-4A49-9F5B-09B9F5AF5B9C}" dt="2020-04-05T11:27:08.453" v="8"/>
          <ac:spMkLst>
            <pc:docMk/>
            <pc:sldMk cId="889217405" sldId="256"/>
            <ac:spMk id="19" creationId="{18DAE5F6-55D5-4FC2-B1F3-AE114251F38B}"/>
          </ac:spMkLst>
        </pc:spChg>
        <pc:spChg chg="add del">
          <ac:chgData name="Ola Sandness" userId="80521bba-03f4-4a47-b6d6-2648bb0cbbd1" providerId="ADAL" clId="{F83118EB-0776-4A49-9F5B-09B9F5AF5B9C}" dt="2020-04-05T11:28:47.960" v="25"/>
          <ac:spMkLst>
            <pc:docMk/>
            <pc:sldMk cId="889217405" sldId="256"/>
            <ac:spMk id="20" creationId="{8A25BF79-9ED2-4290-8C48-1AB107B674E3}"/>
          </ac:spMkLst>
        </pc:spChg>
        <pc:spChg chg="add del">
          <ac:chgData name="Ola Sandness" userId="80521bba-03f4-4a47-b6d6-2648bb0cbbd1" providerId="ADAL" clId="{F83118EB-0776-4A49-9F5B-09B9F5AF5B9C}" dt="2020-04-05T11:28:47.960" v="25"/>
          <ac:spMkLst>
            <pc:docMk/>
            <pc:sldMk cId="889217405" sldId="256"/>
            <ac:spMk id="21" creationId="{6159C197-C92F-4EEC-9821-4C2CAABD6DB2}"/>
          </ac:spMkLst>
        </pc:spChg>
        <pc:spChg chg="add del">
          <ac:chgData name="Ola Sandness" userId="80521bba-03f4-4a47-b6d6-2648bb0cbbd1" providerId="ADAL" clId="{F83118EB-0776-4A49-9F5B-09B9F5AF5B9C}" dt="2020-04-05T11:28:47.960" v="25"/>
          <ac:spMkLst>
            <pc:docMk/>
            <pc:sldMk cId="889217405" sldId="256"/>
            <ac:spMk id="22" creationId="{A863A539-3C09-4E46-97FB-DF20B3586E29}"/>
          </ac:spMkLst>
        </pc:spChg>
        <pc:spChg chg="add del">
          <ac:chgData name="Ola Sandness" userId="80521bba-03f4-4a47-b6d6-2648bb0cbbd1" providerId="ADAL" clId="{F83118EB-0776-4A49-9F5B-09B9F5AF5B9C}" dt="2020-04-05T11:29:08.512" v="28" actId="26606"/>
          <ac:spMkLst>
            <pc:docMk/>
            <pc:sldMk cId="889217405" sldId="256"/>
            <ac:spMk id="23" creationId="{F8454B2E-D2DB-42C2-A224-BCEC47B86468}"/>
          </ac:spMkLst>
        </pc:spChg>
        <pc:spChg chg="add del">
          <ac:chgData name="Ola Sandness" userId="80521bba-03f4-4a47-b6d6-2648bb0cbbd1" providerId="ADAL" clId="{F83118EB-0776-4A49-9F5B-09B9F5AF5B9C}" dt="2020-04-05T11:29:08.512" v="28" actId="26606"/>
          <ac:spMkLst>
            <pc:docMk/>
            <pc:sldMk cId="889217405" sldId="256"/>
            <ac:spMk id="24" creationId="{08B61146-1CF0-40E1-B66E-C22BD9207E37}"/>
          </ac:spMkLst>
        </pc:spChg>
        <pc:spChg chg="add del">
          <ac:chgData name="Ola Sandness" userId="80521bba-03f4-4a47-b6d6-2648bb0cbbd1" providerId="ADAL" clId="{F83118EB-0776-4A49-9F5B-09B9F5AF5B9C}" dt="2020-04-05T12:11:38.355" v="1295"/>
          <ac:spMkLst>
            <pc:docMk/>
            <pc:sldMk cId="889217405" sldId="256"/>
            <ac:spMk id="28" creationId="{1EE485E7-7D6D-4CB0-A3AD-261D97B2EFEA}"/>
          </ac:spMkLst>
        </pc:spChg>
        <pc:spChg chg="add del">
          <ac:chgData name="Ola Sandness" userId="80521bba-03f4-4a47-b6d6-2648bb0cbbd1" providerId="ADAL" clId="{F83118EB-0776-4A49-9F5B-09B9F5AF5B9C}" dt="2020-04-05T12:11:38.355" v="1295"/>
          <ac:spMkLst>
            <pc:docMk/>
            <pc:sldMk cId="889217405" sldId="256"/>
            <ac:spMk id="29" creationId="{A55E3208-F0C4-4962-8946-065C94F89635}"/>
          </ac:spMkLst>
        </pc:spChg>
        <pc:spChg chg="add">
          <ac:chgData name="Ola Sandness" userId="80521bba-03f4-4a47-b6d6-2648bb0cbbd1" providerId="ADAL" clId="{F83118EB-0776-4A49-9F5B-09B9F5AF5B9C}" dt="2020-04-05T12:28:39.383" v="2362" actId="26606"/>
          <ac:spMkLst>
            <pc:docMk/>
            <pc:sldMk cId="889217405" sldId="256"/>
            <ac:spMk id="33" creationId="{8BC298DB-2D5C-40A1-9A78-6B4A12198A9B}"/>
          </ac:spMkLst>
        </pc:spChg>
        <pc:spChg chg="add del mod">
          <ac:chgData name="Ola Sandness" userId="80521bba-03f4-4a47-b6d6-2648bb0cbbd1" providerId="ADAL" clId="{F83118EB-0776-4A49-9F5B-09B9F5AF5B9C}" dt="2020-04-05T11:35:07.270" v="61" actId="478"/>
          <ac:spMkLst>
            <pc:docMk/>
            <pc:sldMk cId="889217405" sldId="256"/>
            <ac:spMk id="34" creationId="{25618202-8CBD-4FBD-811E-E8E7377158B8}"/>
          </ac:spMkLst>
        </pc:spChg>
        <pc:spChg chg="add del mod">
          <ac:chgData name="Ola Sandness" userId="80521bba-03f4-4a47-b6d6-2648bb0cbbd1" providerId="ADAL" clId="{F83118EB-0776-4A49-9F5B-09B9F5AF5B9C}" dt="2020-04-05T12:28:20.154" v="2361" actId="21"/>
          <ac:spMkLst>
            <pc:docMk/>
            <pc:sldMk cId="889217405" sldId="256"/>
            <ac:spMk id="35" creationId="{C1E404CB-41C0-4DD3-9F62-1549C80B1E37}"/>
          </ac:spMkLst>
        </pc:spChg>
        <pc:spChg chg="add del">
          <ac:chgData name="Ola Sandness" userId="80521bba-03f4-4a47-b6d6-2648bb0cbbd1" providerId="ADAL" clId="{F83118EB-0776-4A49-9F5B-09B9F5AF5B9C}" dt="2020-04-05T12:28:15.752" v="2360" actId="26606"/>
          <ac:spMkLst>
            <pc:docMk/>
            <pc:sldMk cId="889217405" sldId="256"/>
            <ac:spMk id="37" creationId="{0CABCAE3-64FC-4149-819F-2C1812824154}"/>
          </ac:spMkLst>
        </pc:spChg>
        <pc:spChg chg="add del">
          <ac:chgData name="Ola Sandness" userId="80521bba-03f4-4a47-b6d6-2648bb0cbbd1" providerId="ADAL" clId="{F83118EB-0776-4A49-9F5B-09B9F5AF5B9C}" dt="2020-04-05T12:27:41.826" v="2356" actId="26606"/>
          <ac:spMkLst>
            <pc:docMk/>
            <pc:sldMk cId="889217405" sldId="256"/>
            <ac:spMk id="40" creationId="{0CABCAE3-64FC-4149-819F-2C1812824154}"/>
          </ac:spMkLst>
        </pc:spChg>
        <pc:spChg chg="add del">
          <ac:chgData name="Ola Sandness" userId="80521bba-03f4-4a47-b6d6-2648bb0cbbd1" providerId="ADAL" clId="{F83118EB-0776-4A49-9F5B-09B9F5AF5B9C}" dt="2020-04-05T12:28:15.752" v="2360" actId="26606"/>
          <ac:spMkLst>
            <pc:docMk/>
            <pc:sldMk cId="889217405" sldId="256"/>
            <ac:spMk id="43" creationId="{35C3D674-3D59-4E93-80CA-0C0A9095E816}"/>
          </ac:spMkLst>
        </pc:spChg>
        <pc:spChg chg="add del">
          <ac:chgData name="Ola Sandness" userId="80521bba-03f4-4a47-b6d6-2648bb0cbbd1" providerId="ADAL" clId="{F83118EB-0776-4A49-9F5B-09B9F5AF5B9C}" dt="2020-04-05T12:28:15.752" v="2360" actId="26606"/>
          <ac:spMkLst>
            <pc:docMk/>
            <pc:sldMk cId="889217405" sldId="256"/>
            <ac:spMk id="47" creationId="{EF2A81E1-BCBE-426B-8C09-33274E69409D}"/>
          </ac:spMkLst>
        </pc:spChg>
        <pc:spChg chg="add del">
          <ac:chgData name="Ola Sandness" userId="80521bba-03f4-4a47-b6d6-2648bb0cbbd1" providerId="ADAL" clId="{F83118EB-0776-4A49-9F5B-09B9F5AF5B9C}" dt="2020-04-05T12:27:41.826" v="2356" actId="26606"/>
          <ac:spMkLst>
            <pc:docMk/>
            <pc:sldMk cId="889217405" sldId="256"/>
            <ac:spMk id="48" creationId="{C630F413-44CE-4746-9821-9E0107978E7A}"/>
          </ac:spMkLst>
        </pc:spChg>
        <pc:spChg chg="add del">
          <ac:chgData name="Ola Sandness" userId="80521bba-03f4-4a47-b6d6-2648bb0cbbd1" providerId="ADAL" clId="{F83118EB-0776-4A49-9F5B-09B9F5AF5B9C}" dt="2020-04-05T12:27:41.826" v="2356" actId="26606"/>
          <ac:spMkLst>
            <pc:docMk/>
            <pc:sldMk cId="889217405" sldId="256"/>
            <ac:spMk id="50" creationId="{22D671B1-B099-4F9C-B9CC-9D22B4DAF8A8}"/>
          </ac:spMkLst>
        </pc:spChg>
        <pc:spChg chg="add">
          <ac:chgData name="Ola Sandness" userId="80521bba-03f4-4a47-b6d6-2648bb0cbbd1" providerId="ADAL" clId="{F83118EB-0776-4A49-9F5B-09B9F5AF5B9C}" dt="2020-04-05T12:28:39.383" v="2362" actId="26606"/>
          <ac:spMkLst>
            <pc:docMk/>
            <pc:sldMk cId="889217405" sldId="256"/>
            <ac:spMk id="51" creationId="{35C2355B-7CE9-4192-9142-A41CA0A0C08B}"/>
          </ac:spMkLst>
        </pc:spChg>
        <pc:spChg chg="add del">
          <ac:chgData name="Ola Sandness" userId="80521bba-03f4-4a47-b6d6-2648bb0cbbd1" providerId="ADAL" clId="{F83118EB-0776-4A49-9F5B-09B9F5AF5B9C}" dt="2020-04-05T12:27:41.826" v="2356" actId="26606"/>
          <ac:spMkLst>
            <pc:docMk/>
            <pc:sldMk cId="889217405" sldId="256"/>
            <ac:spMk id="54" creationId="{898488B7-DBD3-40E7-B54B-4DA6C5693EF3}"/>
          </ac:spMkLst>
        </pc:spChg>
        <pc:spChg chg="add mod">
          <ac:chgData name="Ola Sandness" userId="80521bba-03f4-4a47-b6d6-2648bb0cbbd1" providerId="ADAL" clId="{F83118EB-0776-4A49-9F5B-09B9F5AF5B9C}" dt="2020-04-05T12:37:48.091" v="2500" actId="1076"/>
          <ac:spMkLst>
            <pc:docMk/>
            <pc:sldMk cId="889217405" sldId="256"/>
            <ac:spMk id="57" creationId="{2A0FB9EB-D4D2-4F79-8330-A03BB68A210A}"/>
          </ac:spMkLst>
        </pc:spChg>
        <pc:spChg chg="add del mod ord">
          <ac:chgData name="Ola Sandness" userId="80521bba-03f4-4a47-b6d6-2648bb0cbbd1" providerId="ADAL" clId="{F83118EB-0776-4A49-9F5B-09B9F5AF5B9C}" dt="2020-04-05T12:43:48.160" v="2577" actId="478"/>
          <ac:spMkLst>
            <pc:docMk/>
            <pc:sldMk cId="889217405" sldId="256"/>
            <ac:spMk id="59" creationId="{7AA2AEB8-CAF5-4BFE-A477-BD9AA621A787}"/>
          </ac:spMkLst>
        </pc:spChg>
        <pc:spChg chg="add del">
          <ac:chgData name="Ola Sandness" userId="80521bba-03f4-4a47-b6d6-2648bb0cbbd1" providerId="ADAL" clId="{F83118EB-0776-4A49-9F5B-09B9F5AF5B9C}" dt="2020-04-05T12:43:35.488" v="2575"/>
          <ac:spMkLst>
            <pc:docMk/>
            <pc:sldMk cId="889217405" sldId="256"/>
            <ac:spMk id="61" creationId="{9F32F701-CE3D-4A52-8CE7-34E00BE0CCB4}"/>
          </ac:spMkLst>
        </pc:spChg>
        <pc:spChg chg="add mod">
          <ac:chgData name="Ola Sandness" userId="80521bba-03f4-4a47-b6d6-2648bb0cbbd1" providerId="ADAL" clId="{F83118EB-0776-4A49-9F5B-09B9F5AF5B9C}" dt="2020-04-05T12:48:52.265" v="2612" actId="1076"/>
          <ac:spMkLst>
            <pc:docMk/>
            <pc:sldMk cId="889217405" sldId="256"/>
            <ac:spMk id="63" creationId="{416F3E19-8E11-41A3-BFD9-FC5BD85080F7}"/>
          </ac:spMkLst>
        </pc:spChg>
        <pc:graphicFrameChg chg="add del mod modGraphic">
          <ac:chgData name="Ola Sandness" userId="80521bba-03f4-4a47-b6d6-2648bb0cbbd1" providerId="ADAL" clId="{F83118EB-0776-4A49-9F5B-09B9F5AF5B9C}" dt="2020-04-05T12:43:48.160" v="2577" actId="478"/>
          <ac:graphicFrameMkLst>
            <pc:docMk/>
            <pc:sldMk cId="889217405" sldId="256"/>
            <ac:graphicFrameMk id="58" creationId="{54AB512E-E40C-49E8-AA31-31BF9132C95D}"/>
          </ac:graphicFrameMkLst>
        </pc:graphicFrameChg>
        <pc:graphicFrameChg chg="add mod">
          <ac:chgData name="Ola Sandness" userId="80521bba-03f4-4a47-b6d6-2648bb0cbbd1" providerId="ADAL" clId="{F83118EB-0776-4A49-9F5B-09B9F5AF5B9C}" dt="2020-04-05T12:40:39.439" v="2567" actId="571"/>
          <ac:graphicFrameMkLst>
            <pc:docMk/>
            <pc:sldMk cId="889217405" sldId="256"/>
            <ac:graphicFrameMk id="60" creationId="{5F483F51-7AD6-4B51-B2C1-D3BD8EC0BCB8}"/>
          </ac:graphicFrameMkLst>
        </pc:graphicFrameChg>
        <pc:graphicFrameChg chg="add del">
          <ac:chgData name="Ola Sandness" userId="80521bba-03f4-4a47-b6d6-2648bb0cbbd1" providerId="ADAL" clId="{F83118EB-0776-4A49-9F5B-09B9F5AF5B9C}" dt="2020-04-05T12:43:35.488" v="2575"/>
          <ac:graphicFrameMkLst>
            <pc:docMk/>
            <pc:sldMk cId="889217405" sldId="256"/>
            <ac:graphicFrameMk id="62" creationId="{ADF4C89E-3946-42C8-BF9C-3D3B7E7C984D}"/>
          </ac:graphicFrameMkLst>
        </pc:graphicFrameChg>
        <pc:graphicFrameChg chg="add mod modGraphic">
          <ac:chgData name="Ola Sandness" userId="80521bba-03f4-4a47-b6d6-2648bb0cbbd1" providerId="ADAL" clId="{F83118EB-0776-4A49-9F5B-09B9F5AF5B9C}" dt="2020-04-05T12:48:52.265" v="2612" actId="1076"/>
          <ac:graphicFrameMkLst>
            <pc:docMk/>
            <pc:sldMk cId="889217405" sldId="256"/>
            <ac:graphicFrameMk id="64" creationId="{310C33F6-73FC-4C13-B2AE-2E3D9142E3E2}"/>
          </ac:graphicFrameMkLst>
        </pc:graphicFrameChg>
        <pc:picChg chg="add del">
          <ac:chgData name="Ola Sandness" userId="80521bba-03f4-4a47-b6d6-2648bb0cbbd1" providerId="ADAL" clId="{F83118EB-0776-4A49-9F5B-09B9F5AF5B9C}" dt="2020-04-05T11:29:08.512" v="28" actId="26606"/>
          <ac:picMkLst>
            <pc:docMk/>
            <pc:sldMk cId="889217405" sldId="256"/>
            <ac:picMk id="26" creationId="{2F948680-1810-4961-805C-D0C28E7E93EE}"/>
          </ac:picMkLst>
        </pc:picChg>
        <pc:picChg chg="add mod ord">
          <ac:chgData name="Ola Sandness" userId="80521bba-03f4-4a47-b6d6-2648bb0cbbd1" providerId="ADAL" clId="{F83118EB-0776-4A49-9F5B-09B9F5AF5B9C}" dt="2020-04-05T12:46:27.037" v="2593" actId="14861"/>
          <ac:picMkLst>
            <pc:docMk/>
            <pc:sldMk cId="889217405" sldId="256"/>
            <ac:picMk id="27" creationId="{980EECC6-597C-4E16-8EBD-2A2246BB62A9}"/>
          </ac:picMkLst>
        </pc:picChg>
        <pc:picChg chg="add del">
          <ac:chgData name="Ola Sandness" userId="80521bba-03f4-4a47-b6d6-2648bb0cbbd1" providerId="ADAL" clId="{F83118EB-0776-4A49-9F5B-09B9F5AF5B9C}" dt="2020-04-05T12:11:38.355" v="1295"/>
          <ac:picMkLst>
            <pc:docMk/>
            <pc:sldMk cId="889217405" sldId="256"/>
            <ac:picMk id="31" creationId="{7021C573-B3FF-44B8-A5DE-AB39E9AA6B96}"/>
          </ac:picMkLst>
        </pc:picChg>
        <pc:picChg chg="add del">
          <ac:chgData name="Ola Sandness" userId="80521bba-03f4-4a47-b6d6-2648bb0cbbd1" providerId="ADAL" clId="{F83118EB-0776-4A49-9F5B-09B9F5AF5B9C}" dt="2020-04-05T12:28:15.752" v="2360" actId="26606"/>
          <ac:picMkLst>
            <pc:docMk/>
            <pc:sldMk cId="889217405" sldId="256"/>
            <ac:picMk id="38" creationId="{012FDCFE-9AD2-4D8A-8CBF-B3AA37EBF6DD}"/>
          </ac:picMkLst>
        </pc:picChg>
        <pc:picChg chg="add del">
          <ac:chgData name="Ola Sandness" userId="80521bba-03f4-4a47-b6d6-2648bb0cbbd1" providerId="ADAL" clId="{F83118EB-0776-4A49-9F5B-09B9F5AF5B9C}" dt="2020-04-05T12:27:41.826" v="2356" actId="26606"/>
          <ac:picMkLst>
            <pc:docMk/>
            <pc:sldMk cId="889217405" sldId="256"/>
            <ac:picMk id="42" creationId="{012FDCFE-9AD2-4D8A-8CBF-B3AA37EBF6DD}"/>
          </ac:picMkLst>
        </pc:picChg>
        <pc:picChg chg="add del">
          <ac:chgData name="Ola Sandness" userId="80521bba-03f4-4a47-b6d6-2648bb0cbbd1" providerId="ADAL" clId="{F83118EB-0776-4A49-9F5B-09B9F5AF5B9C}" dt="2020-04-05T12:28:15.752" v="2360" actId="26606"/>
          <ac:picMkLst>
            <pc:docMk/>
            <pc:sldMk cId="889217405" sldId="256"/>
            <ac:picMk id="49" creationId="{39D1DDD4-5BB3-45BA-B9B3-06B62299AD79}"/>
          </ac:picMkLst>
        </pc:picChg>
        <pc:picChg chg="add">
          <ac:chgData name="Ola Sandness" userId="80521bba-03f4-4a47-b6d6-2648bb0cbbd1" providerId="ADAL" clId="{F83118EB-0776-4A49-9F5B-09B9F5AF5B9C}" dt="2020-04-05T12:28:39.383" v="2362" actId="26606"/>
          <ac:picMkLst>
            <pc:docMk/>
            <pc:sldMk cId="889217405" sldId="256"/>
            <ac:picMk id="53" creationId="{45CE2E7C-6AA3-4710-825D-4CDDF788C7BC}"/>
          </ac:picMkLst>
        </pc:picChg>
        <pc:cxnChg chg="del">
          <ac:chgData name="Ola Sandness" userId="80521bba-03f4-4a47-b6d6-2648bb0cbbd1" providerId="ADAL" clId="{F83118EB-0776-4A49-9F5B-09B9F5AF5B9C}" dt="2020-04-05T11:26:32.925" v="1"/>
          <ac:cxnSpMkLst>
            <pc:docMk/>
            <pc:sldMk cId="889217405" sldId="256"/>
            <ac:cxnSpMk id="15" creationId="{E905CB15-2F46-4D9D-AEA4-3619C520C854}"/>
          </ac:cxnSpMkLst>
        </pc:cxnChg>
        <pc:cxnChg chg="add del">
          <ac:chgData name="Ola Sandness" userId="80521bba-03f4-4a47-b6d6-2648bb0cbbd1" providerId="ADAL" clId="{F83118EB-0776-4A49-9F5B-09B9F5AF5B9C}" dt="2020-04-05T11:27:08.453" v="8"/>
          <ac:cxnSpMkLst>
            <pc:docMk/>
            <pc:sldMk cId="889217405" sldId="256"/>
            <ac:cxnSpMk id="18" creationId="{E905CB15-2F46-4D9D-AEA4-3619C520C854}"/>
          </ac:cxnSpMkLst>
        </pc:cxnChg>
        <pc:cxnChg chg="add del">
          <ac:chgData name="Ola Sandness" userId="80521bba-03f4-4a47-b6d6-2648bb0cbbd1" providerId="ADAL" clId="{F83118EB-0776-4A49-9F5B-09B9F5AF5B9C}" dt="2020-04-05T11:29:08.512" v="28" actId="26606"/>
          <ac:cxnSpMkLst>
            <pc:docMk/>
            <pc:sldMk cId="889217405" sldId="256"/>
            <ac:cxnSpMk id="25" creationId="{7AE5065C-30A9-480A-9E93-74CC1490293D}"/>
          </ac:cxnSpMkLst>
        </pc:cxnChg>
        <pc:cxnChg chg="add del">
          <ac:chgData name="Ola Sandness" userId="80521bba-03f4-4a47-b6d6-2648bb0cbbd1" providerId="ADAL" clId="{F83118EB-0776-4A49-9F5B-09B9F5AF5B9C}" dt="2020-04-05T12:11:38.355" v="1295"/>
          <ac:cxnSpMkLst>
            <pc:docMk/>
            <pc:sldMk cId="889217405" sldId="256"/>
            <ac:cxnSpMk id="30" creationId="{4FAE17D3-C2DC-4665-AF20-33C5BACD5E01}"/>
          </ac:cxnSpMkLst>
        </pc:cxnChg>
        <pc:cxnChg chg="add del">
          <ac:chgData name="Ola Sandness" userId="80521bba-03f4-4a47-b6d6-2648bb0cbbd1" providerId="ADAL" clId="{F83118EB-0776-4A49-9F5B-09B9F5AF5B9C}" dt="2020-04-05T12:11:38.355" v="1295"/>
          <ac:cxnSpMkLst>
            <pc:docMk/>
            <pc:sldMk cId="889217405" sldId="256"/>
            <ac:cxnSpMk id="32" creationId="{50B0CCD4-E9B0-43B2-806F-05EDF57A7628}"/>
          </ac:cxnSpMkLst>
        </pc:cxnChg>
        <pc:cxnChg chg="add">
          <ac:chgData name="Ola Sandness" userId="80521bba-03f4-4a47-b6d6-2648bb0cbbd1" providerId="ADAL" clId="{F83118EB-0776-4A49-9F5B-09B9F5AF5B9C}" dt="2020-04-05T12:28:39.383" v="2362" actId="26606"/>
          <ac:cxnSpMkLst>
            <pc:docMk/>
            <pc:sldMk cId="889217405" sldId="256"/>
            <ac:cxnSpMk id="36" creationId="{06D05ED8-39E4-42F8-92CB-704C2BD0D215}"/>
          </ac:cxnSpMkLst>
        </pc:cxnChg>
        <pc:cxnChg chg="add del">
          <ac:chgData name="Ola Sandness" userId="80521bba-03f4-4a47-b6d6-2648bb0cbbd1" providerId="ADAL" clId="{F83118EB-0776-4A49-9F5B-09B9F5AF5B9C}" dt="2020-04-05T12:28:15.752" v="2360" actId="26606"/>
          <ac:cxnSpMkLst>
            <pc:docMk/>
            <pc:sldMk cId="889217405" sldId="256"/>
            <ac:cxnSpMk id="39" creationId="{FBD463FC-4CA8-4FF4-85A3-AF9F4B98D210}"/>
          </ac:cxnSpMkLst>
        </pc:cxnChg>
        <pc:cxnChg chg="add del">
          <ac:chgData name="Ola Sandness" userId="80521bba-03f4-4a47-b6d6-2648bb0cbbd1" providerId="ADAL" clId="{F83118EB-0776-4A49-9F5B-09B9F5AF5B9C}" dt="2020-04-05T12:28:15.752" v="2360" actId="26606"/>
          <ac:cxnSpMkLst>
            <pc:docMk/>
            <pc:sldMk cId="889217405" sldId="256"/>
            <ac:cxnSpMk id="41" creationId="{A56012FD-74A8-4C91-B318-435CF2B71927}"/>
          </ac:cxnSpMkLst>
        </pc:cxnChg>
        <pc:cxnChg chg="add del">
          <ac:chgData name="Ola Sandness" userId="80521bba-03f4-4a47-b6d6-2648bb0cbbd1" providerId="ADAL" clId="{F83118EB-0776-4A49-9F5B-09B9F5AF5B9C}" dt="2020-04-05T12:27:41.826" v="2356" actId="26606"/>
          <ac:cxnSpMkLst>
            <pc:docMk/>
            <pc:sldMk cId="889217405" sldId="256"/>
            <ac:cxnSpMk id="44" creationId="{FBD463FC-4CA8-4FF4-85A3-AF9F4B98D210}"/>
          </ac:cxnSpMkLst>
        </pc:cxnChg>
        <pc:cxnChg chg="add del">
          <ac:chgData name="Ola Sandness" userId="80521bba-03f4-4a47-b6d6-2648bb0cbbd1" providerId="ADAL" clId="{F83118EB-0776-4A49-9F5B-09B9F5AF5B9C}" dt="2020-04-05T12:28:15.752" v="2360" actId="26606"/>
          <ac:cxnSpMkLst>
            <pc:docMk/>
            <pc:sldMk cId="889217405" sldId="256"/>
            <ac:cxnSpMk id="45" creationId="{C884B8F8-FDC9-498B-9960-5D7260AFCB03}"/>
          </ac:cxnSpMkLst>
        </pc:cxnChg>
        <pc:cxnChg chg="add del">
          <ac:chgData name="Ola Sandness" userId="80521bba-03f4-4a47-b6d6-2648bb0cbbd1" providerId="ADAL" clId="{F83118EB-0776-4A49-9F5B-09B9F5AF5B9C}" dt="2020-04-05T12:27:41.826" v="2356" actId="26606"/>
          <ac:cxnSpMkLst>
            <pc:docMk/>
            <pc:sldMk cId="889217405" sldId="256"/>
            <ac:cxnSpMk id="46" creationId="{A56012FD-74A8-4C91-B318-435CF2B71927}"/>
          </ac:cxnSpMkLst>
        </pc:cxnChg>
        <pc:cxnChg chg="add del">
          <ac:chgData name="Ola Sandness" userId="80521bba-03f4-4a47-b6d6-2648bb0cbbd1" providerId="ADAL" clId="{F83118EB-0776-4A49-9F5B-09B9F5AF5B9C}" dt="2020-04-05T12:27:41.826" v="2356" actId="26606"/>
          <ac:cxnSpMkLst>
            <pc:docMk/>
            <pc:sldMk cId="889217405" sldId="256"/>
            <ac:cxnSpMk id="52" creationId="{7552FBEF-FA69-427B-8245-0A518E0513D5}"/>
          </ac:cxnSpMkLst>
        </pc:cxnChg>
        <pc:cxnChg chg="add">
          <ac:chgData name="Ola Sandness" userId="80521bba-03f4-4a47-b6d6-2648bb0cbbd1" providerId="ADAL" clId="{F83118EB-0776-4A49-9F5B-09B9F5AF5B9C}" dt="2020-04-05T12:28:39.383" v="2362" actId="26606"/>
          <ac:cxnSpMkLst>
            <pc:docMk/>
            <pc:sldMk cId="889217405" sldId="256"/>
            <ac:cxnSpMk id="55" creationId="{3256C6C3-0EDC-4651-AB37-9F26CFAA6C86}"/>
          </ac:cxnSpMkLst>
        </pc:cxnChg>
        <pc:cxnChg chg="add del">
          <ac:chgData name="Ola Sandness" userId="80521bba-03f4-4a47-b6d6-2648bb0cbbd1" providerId="ADAL" clId="{F83118EB-0776-4A49-9F5B-09B9F5AF5B9C}" dt="2020-04-05T12:28:15.752" v="2360" actId="26606"/>
          <ac:cxnSpMkLst>
            <pc:docMk/>
            <pc:sldMk cId="889217405" sldId="256"/>
            <ac:cxnSpMk id="56" creationId="{A24DAE64-2302-42EA-8239-F2F0775CA5AD}"/>
          </ac:cxnSpMkLst>
        </pc:cxnChg>
      </pc:sldChg>
      <pc:sldChg chg="addSp delSp modSp mod modTransition setBg">
        <pc:chgData name="Ola Sandness" userId="80521bba-03f4-4a47-b6d6-2648bb0cbbd1" providerId="ADAL" clId="{F83118EB-0776-4A49-9F5B-09B9F5AF5B9C}" dt="2020-04-05T12:50:10.207" v="2637" actId="339"/>
        <pc:sldMkLst>
          <pc:docMk/>
          <pc:sldMk cId="3055178036" sldId="257"/>
        </pc:sldMkLst>
        <pc:spChg chg="mod">
          <ac:chgData name="Ola Sandness" userId="80521bba-03f4-4a47-b6d6-2648bb0cbbd1" providerId="ADAL" clId="{F83118EB-0776-4A49-9F5B-09B9F5AF5B9C}" dt="2020-04-05T11:28:00.886" v="23" actId="26606"/>
          <ac:spMkLst>
            <pc:docMk/>
            <pc:sldMk cId="3055178036" sldId="257"/>
            <ac:spMk id="2" creationId="{CABBB655-8CE3-4F29-9D85-A7809465409E}"/>
          </ac:spMkLst>
        </pc:spChg>
        <pc:spChg chg="mod">
          <ac:chgData name="Ola Sandness" userId="80521bba-03f4-4a47-b6d6-2648bb0cbbd1" providerId="ADAL" clId="{F83118EB-0776-4A49-9F5B-09B9F5AF5B9C}" dt="2020-04-05T12:49:11.584" v="2614" actId="1076"/>
          <ac:spMkLst>
            <pc:docMk/>
            <pc:sldMk cId="3055178036" sldId="257"/>
            <ac:spMk id="3" creationId="{DEFD826C-32AC-4DCA-A828-4D282224FE0F}"/>
          </ac:spMkLst>
        </pc:spChg>
        <pc:spChg chg="add del">
          <ac:chgData name="Ola Sandness" userId="80521bba-03f4-4a47-b6d6-2648bb0cbbd1" providerId="ADAL" clId="{F83118EB-0776-4A49-9F5B-09B9F5AF5B9C}" dt="2020-04-05T11:27:40.914" v="15" actId="26606"/>
          <ac:spMkLst>
            <pc:docMk/>
            <pc:sldMk cId="3055178036" sldId="257"/>
            <ac:spMk id="8" creationId="{40851669-7281-49C2-8BF0-67BA70EC1AC7}"/>
          </ac:spMkLst>
        </pc:spChg>
        <pc:spChg chg="add del">
          <ac:chgData name="Ola Sandness" userId="80521bba-03f4-4a47-b6d6-2648bb0cbbd1" providerId="ADAL" clId="{F83118EB-0776-4A49-9F5B-09B9F5AF5B9C}" dt="2020-04-05T11:27:40.914" v="15" actId="26606"/>
          <ac:spMkLst>
            <pc:docMk/>
            <pc:sldMk cId="3055178036" sldId="257"/>
            <ac:spMk id="10" creationId="{16992B13-74C4-4370-93C5-F5403D944D8E}"/>
          </ac:spMkLst>
        </pc:spChg>
        <pc:spChg chg="add del">
          <ac:chgData name="Ola Sandness" userId="80521bba-03f4-4a47-b6d6-2648bb0cbbd1" providerId="ADAL" clId="{F83118EB-0776-4A49-9F5B-09B9F5AF5B9C}" dt="2020-04-05T11:27:40.914" v="15" actId="26606"/>
          <ac:spMkLst>
            <pc:docMk/>
            <pc:sldMk cId="3055178036" sldId="257"/>
            <ac:spMk id="12" creationId="{A3AE1F77-1EC8-47BA-A381-B6618A2FCD65}"/>
          </ac:spMkLst>
        </pc:spChg>
        <pc:spChg chg="add del">
          <ac:chgData name="Ola Sandness" userId="80521bba-03f4-4a47-b6d6-2648bb0cbbd1" providerId="ADAL" clId="{F83118EB-0776-4A49-9F5B-09B9F5AF5B9C}" dt="2020-04-05T11:27:50.114" v="17" actId="26606"/>
          <ac:spMkLst>
            <pc:docMk/>
            <pc:sldMk cId="3055178036" sldId="257"/>
            <ac:spMk id="14" creationId="{B680D4D6-B06E-4316-8BBC-7A65A10AC853}"/>
          </ac:spMkLst>
        </pc:spChg>
        <pc:spChg chg="add del">
          <ac:chgData name="Ola Sandness" userId="80521bba-03f4-4a47-b6d6-2648bb0cbbd1" providerId="ADAL" clId="{F83118EB-0776-4A49-9F5B-09B9F5AF5B9C}" dt="2020-04-05T11:27:50.114" v="17" actId="26606"/>
          <ac:spMkLst>
            <pc:docMk/>
            <pc:sldMk cId="3055178036" sldId="257"/>
            <ac:spMk id="16" creationId="{64016ABB-4F5D-4BFA-9406-7CD61399B6CC}"/>
          </ac:spMkLst>
        </pc:spChg>
        <pc:spChg chg="add del">
          <ac:chgData name="Ola Sandness" userId="80521bba-03f4-4a47-b6d6-2648bb0cbbd1" providerId="ADAL" clId="{F83118EB-0776-4A49-9F5B-09B9F5AF5B9C}" dt="2020-04-05T11:27:51.884" v="19" actId="26606"/>
          <ac:spMkLst>
            <pc:docMk/>
            <pc:sldMk cId="3055178036" sldId="257"/>
            <ac:spMk id="18" creationId="{89DBA3C2-C92B-4CEB-868F-52A62295B3EC}"/>
          </ac:spMkLst>
        </pc:spChg>
        <pc:spChg chg="add del">
          <ac:chgData name="Ola Sandness" userId="80521bba-03f4-4a47-b6d6-2648bb0cbbd1" providerId="ADAL" clId="{F83118EB-0776-4A49-9F5B-09B9F5AF5B9C}" dt="2020-04-05T11:27:51.884" v="19" actId="26606"/>
          <ac:spMkLst>
            <pc:docMk/>
            <pc:sldMk cId="3055178036" sldId="257"/>
            <ac:spMk id="19" creationId="{0A5C11C9-65D2-491A-A266-6ADBD2CB441D}"/>
          </ac:spMkLst>
        </pc:spChg>
        <pc:spChg chg="add del">
          <ac:chgData name="Ola Sandness" userId="80521bba-03f4-4a47-b6d6-2648bb0cbbd1" providerId="ADAL" clId="{F83118EB-0776-4A49-9F5B-09B9F5AF5B9C}" dt="2020-04-05T11:27:57.628" v="21" actId="26606"/>
          <ac:spMkLst>
            <pc:docMk/>
            <pc:sldMk cId="3055178036" sldId="257"/>
            <ac:spMk id="21" creationId="{06F0F283-C8B6-4598-89C9-C404C98A5715}"/>
          </ac:spMkLst>
        </pc:spChg>
        <pc:spChg chg="add del">
          <ac:chgData name="Ola Sandness" userId="80521bba-03f4-4a47-b6d6-2648bb0cbbd1" providerId="ADAL" clId="{F83118EB-0776-4A49-9F5B-09B9F5AF5B9C}" dt="2020-04-05T11:27:57.628" v="21" actId="26606"/>
          <ac:spMkLst>
            <pc:docMk/>
            <pc:sldMk cId="3055178036" sldId="257"/>
            <ac:spMk id="22" creationId="{E473B0C0-761B-443F-97A0-9D6E01FBB751}"/>
          </ac:spMkLst>
        </pc:spChg>
        <pc:spChg chg="add del">
          <ac:chgData name="Ola Sandness" userId="80521bba-03f4-4a47-b6d6-2648bb0cbbd1" providerId="ADAL" clId="{F83118EB-0776-4A49-9F5B-09B9F5AF5B9C}" dt="2020-04-05T11:27:57.628" v="21" actId="26606"/>
          <ac:spMkLst>
            <pc:docMk/>
            <pc:sldMk cId="3055178036" sldId="257"/>
            <ac:spMk id="23" creationId="{E3B475C6-1445-41C7-9360-49FD7C1C1E7A}"/>
          </ac:spMkLst>
        </pc:spChg>
        <pc:spChg chg="add del mod">
          <ac:chgData name="Ola Sandness" userId="80521bba-03f4-4a47-b6d6-2648bb0cbbd1" providerId="ADAL" clId="{F83118EB-0776-4A49-9F5B-09B9F5AF5B9C}" dt="2020-04-05T12:49:15.818" v="2615" actId="478"/>
          <ac:spMkLst>
            <pc:docMk/>
            <pc:sldMk cId="3055178036" sldId="257"/>
            <ac:spMk id="24" creationId="{95966ACA-A673-4D61-AAF5-63BE75FC3B81}"/>
          </ac:spMkLst>
        </pc:spChg>
        <pc:spChg chg="add del">
          <ac:chgData name="Ola Sandness" userId="80521bba-03f4-4a47-b6d6-2648bb0cbbd1" providerId="ADAL" clId="{F83118EB-0776-4A49-9F5B-09B9F5AF5B9C}" dt="2020-04-05T11:28:00.886" v="23" actId="26606"/>
          <ac:spMkLst>
            <pc:docMk/>
            <pc:sldMk cId="3055178036" sldId="257"/>
            <ac:spMk id="25" creationId="{40851669-7281-49C2-8BF0-67BA70EC1AC7}"/>
          </ac:spMkLst>
        </pc:spChg>
        <pc:spChg chg="add del">
          <ac:chgData name="Ola Sandness" userId="80521bba-03f4-4a47-b6d6-2648bb0cbbd1" providerId="ADAL" clId="{F83118EB-0776-4A49-9F5B-09B9F5AF5B9C}" dt="2020-04-05T11:28:00.886" v="23" actId="26606"/>
          <ac:spMkLst>
            <pc:docMk/>
            <pc:sldMk cId="3055178036" sldId="257"/>
            <ac:spMk id="26" creationId="{16992B13-74C4-4370-93C5-F5403D944D8E}"/>
          </ac:spMkLst>
        </pc:spChg>
        <pc:spChg chg="add del">
          <ac:chgData name="Ola Sandness" userId="80521bba-03f4-4a47-b6d6-2648bb0cbbd1" providerId="ADAL" clId="{F83118EB-0776-4A49-9F5B-09B9F5AF5B9C}" dt="2020-04-05T11:28:00.886" v="23" actId="26606"/>
          <ac:spMkLst>
            <pc:docMk/>
            <pc:sldMk cId="3055178036" sldId="257"/>
            <ac:spMk id="27" creationId="{A3AE1F77-1EC8-47BA-A381-B6618A2FCD65}"/>
          </ac:spMkLst>
        </pc:spChg>
        <pc:spChg chg="add mod">
          <ac:chgData name="Ola Sandness" userId="80521bba-03f4-4a47-b6d6-2648bb0cbbd1" providerId="ADAL" clId="{F83118EB-0776-4A49-9F5B-09B9F5AF5B9C}" dt="2020-04-05T12:50:04.341" v="2635" actId="688"/>
          <ac:spMkLst>
            <pc:docMk/>
            <pc:sldMk cId="3055178036" sldId="257"/>
            <ac:spMk id="29" creationId="{4C448F8F-5E7D-4E1E-8829-02D7175283E9}"/>
          </ac:spMkLst>
        </pc:spChg>
        <pc:graphicFrameChg chg="add del mod modGraphic">
          <ac:chgData name="Ola Sandness" userId="80521bba-03f4-4a47-b6d6-2648bb0cbbd1" providerId="ADAL" clId="{F83118EB-0776-4A49-9F5B-09B9F5AF5B9C}" dt="2020-04-05T11:34:17.317" v="53" actId="478"/>
          <ac:graphicFrameMkLst>
            <pc:docMk/>
            <pc:sldMk cId="3055178036" sldId="257"/>
            <ac:graphicFrameMk id="4" creationId="{B254E535-723D-4B92-9B86-CE9E4B988FB2}"/>
          </ac:graphicFrameMkLst>
        </pc:graphicFrameChg>
        <pc:graphicFrameChg chg="add del mod">
          <ac:chgData name="Ola Sandness" userId="80521bba-03f4-4a47-b6d6-2648bb0cbbd1" providerId="ADAL" clId="{F83118EB-0776-4A49-9F5B-09B9F5AF5B9C}" dt="2020-04-05T12:49:15.818" v="2615" actId="478"/>
          <ac:graphicFrameMkLst>
            <pc:docMk/>
            <pc:sldMk cId="3055178036" sldId="257"/>
            <ac:graphicFrameMk id="28" creationId="{AA6A8CEC-2FC9-4065-A3B5-98B9797855E0}"/>
          </ac:graphicFrameMkLst>
        </pc:graphicFrameChg>
        <pc:graphicFrameChg chg="add mod modGraphic">
          <ac:chgData name="Ola Sandness" userId="80521bba-03f4-4a47-b6d6-2648bb0cbbd1" providerId="ADAL" clId="{F83118EB-0776-4A49-9F5B-09B9F5AF5B9C}" dt="2020-04-05T12:50:10.207" v="2637" actId="339"/>
          <ac:graphicFrameMkLst>
            <pc:docMk/>
            <pc:sldMk cId="3055178036" sldId="257"/>
            <ac:graphicFrameMk id="30" creationId="{7CE143EA-4931-41D9-AF1B-A2CD3546A2DC}"/>
          </ac:graphicFrameMkLst>
        </pc:graphicFrameChg>
        <pc:picChg chg="add mod">
          <ac:chgData name="Ola Sandness" userId="80521bba-03f4-4a47-b6d6-2648bb0cbbd1" providerId="ADAL" clId="{F83118EB-0776-4A49-9F5B-09B9F5AF5B9C}" dt="2020-04-05T12:46:10.187" v="2592" actId="14861"/>
          <ac:picMkLst>
            <pc:docMk/>
            <pc:sldMk cId="3055178036" sldId="257"/>
            <ac:picMk id="20" creationId="{F7238B17-BBEB-4CE1-9F87-DA934DD09EA5}"/>
          </ac:picMkLst>
        </pc:picChg>
        <pc:cxnChg chg="add del">
          <ac:chgData name="Ola Sandness" userId="80521bba-03f4-4a47-b6d6-2648bb0cbbd1" providerId="ADAL" clId="{F83118EB-0776-4A49-9F5B-09B9F5AF5B9C}" dt="2020-04-05T11:27:50.114" v="17" actId="26606"/>
          <ac:cxnSpMkLst>
            <pc:docMk/>
            <pc:sldMk cId="3055178036" sldId="257"/>
            <ac:cxnSpMk id="15" creationId="{ED72A37F-0C2F-473C-9D71-B80AEE71BF03}"/>
          </ac:cxnSpMkLst>
        </pc:cxnChg>
      </pc:sldChg>
      <pc:sldChg chg="addSp delSp modSp add mod modTransition">
        <pc:chgData name="Ola Sandness" userId="80521bba-03f4-4a47-b6d6-2648bb0cbbd1" providerId="ADAL" clId="{F83118EB-0776-4A49-9F5B-09B9F5AF5B9C}" dt="2020-04-05T12:51:10.358" v="2643"/>
        <pc:sldMkLst>
          <pc:docMk/>
          <pc:sldMk cId="2497221537" sldId="258"/>
        </pc:sldMkLst>
        <pc:spChg chg="mod">
          <ac:chgData name="Ola Sandness" userId="80521bba-03f4-4a47-b6d6-2648bb0cbbd1" providerId="ADAL" clId="{F83118EB-0776-4A49-9F5B-09B9F5AF5B9C}" dt="2020-04-05T11:42:07.969" v="345" actId="20577"/>
          <ac:spMkLst>
            <pc:docMk/>
            <pc:sldMk cId="2497221537" sldId="258"/>
            <ac:spMk id="2" creationId="{250793C8-8091-49FD-875F-BC17FF230BF2}"/>
          </ac:spMkLst>
        </pc:spChg>
        <pc:spChg chg="mod">
          <ac:chgData name="Ola Sandness" userId="80521bba-03f4-4a47-b6d6-2648bb0cbbd1" providerId="ADAL" clId="{F83118EB-0776-4A49-9F5B-09B9F5AF5B9C}" dt="2020-04-05T11:42:03.764" v="342" actId="20577"/>
          <ac:spMkLst>
            <pc:docMk/>
            <pc:sldMk cId="2497221537" sldId="258"/>
            <ac:spMk id="3" creationId="{42B6A6D0-7FC6-4CEE-95D3-B53190715F9E}"/>
          </ac:spMkLst>
        </pc:spChg>
        <pc:spChg chg="add del">
          <ac:chgData name="Ola Sandness" userId="80521bba-03f4-4a47-b6d6-2648bb0cbbd1" providerId="ADAL" clId="{F83118EB-0776-4A49-9F5B-09B9F5AF5B9C}" dt="2020-04-05T12:49:18.266" v="2617" actId="478"/>
          <ac:spMkLst>
            <pc:docMk/>
            <pc:sldMk cId="2497221537" sldId="258"/>
            <ac:spMk id="5" creationId="{EBB759A8-B91E-4FFA-934A-D45E8B811DA9}"/>
          </ac:spMkLst>
        </pc:spChg>
        <pc:graphicFrameChg chg="add del">
          <ac:chgData name="Ola Sandness" userId="80521bba-03f4-4a47-b6d6-2648bb0cbbd1" providerId="ADAL" clId="{F83118EB-0776-4A49-9F5B-09B9F5AF5B9C}" dt="2020-04-05T12:49:17.708" v="2616" actId="478"/>
          <ac:graphicFrameMkLst>
            <pc:docMk/>
            <pc:sldMk cId="2497221537" sldId="258"/>
            <ac:graphicFrameMk id="6" creationId="{37375582-E1D2-4100-8303-0A8EB07107FB}"/>
          </ac:graphicFrameMkLst>
        </pc:graphicFrameChg>
        <pc:picChg chg="add del">
          <ac:chgData name="Ola Sandness" userId="80521bba-03f4-4a47-b6d6-2648bb0cbbd1" providerId="ADAL" clId="{F83118EB-0776-4A49-9F5B-09B9F5AF5B9C}" dt="2020-04-05T12:46:39.040" v="2594" actId="478"/>
          <ac:picMkLst>
            <pc:docMk/>
            <pc:sldMk cId="2497221537" sldId="258"/>
            <ac:picMk id="4" creationId="{BFC22CE7-8EBC-49FD-9AED-DD0DFACD2F67}"/>
          </ac:picMkLst>
        </pc:picChg>
        <pc:picChg chg="add">
          <ac:chgData name="Ola Sandness" userId="80521bba-03f4-4a47-b6d6-2648bb0cbbd1" providerId="ADAL" clId="{F83118EB-0776-4A49-9F5B-09B9F5AF5B9C}" dt="2020-04-05T12:46:39.315" v="2595"/>
          <ac:picMkLst>
            <pc:docMk/>
            <pc:sldMk cId="2497221537" sldId="258"/>
            <ac:picMk id="7" creationId="{E78D1AD2-21AC-4A4E-AAF1-42B0427573BA}"/>
          </ac:picMkLst>
        </pc:picChg>
      </pc:sldChg>
      <pc:sldChg chg="addSp delSp modSp add mod modTransition">
        <pc:chgData name="Ola Sandness" userId="80521bba-03f4-4a47-b6d6-2648bb0cbbd1" providerId="ADAL" clId="{F83118EB-0776-4A49-9F5B-09B9F5AF5B9C}" dt="2020-04-05T12:51:21.629" v="2645"/>
        <pc:sldMkLst>
          <pc:docMk/>
          <pc:sldMk cId="2747226241" sldId="259"/>
        </pc:sldMkLst>
        <pc:spChg chg="mod">
          <ac:chgData name="Ola Sandness" userId="80521bba-03f4-4a47-b6d6-2648bb0cbbd1" providerId="ADAL" clId="{F83118EB-0776-4A49-9F5B-09B9F5AF5B9C}" dt="2020-04-05T11:44:02.713" v="399" actId="20577"/>
          <ac:spMkLst>
            <pc:docMk/>
            <pc:sldMk cId="2747226241" sldId="259"/>
            <ac:spMk id="2" creationId="{4C891E96-D668-4737-9709-D6E5A7EA1E28}"/>
          </ac:spMkLst>
        </pc:spChg>
        <pc:spChg chg="mod">
          <ac:chgData name="Ola Sandness" userId="80521bba-03f4-4a47-b6d6-2648bb0cbbd1" providerId="ADAL" clId="{F83118EB-0776-4A49-9F5B-09B9F5AF5B9C}" dt="2020-04-05T11:44:22.179" v="429" actId="20577"/>
          <ac:spMkLst>
            <pc:docMk/>
            <pc:sldMk cId="2747226241" sldId="259"/>
            <ac:spMk id="3" creationId="{9E04A742-FD78-4CE5-A155-B55588F9572E}"/>
          </ac:spMkLst>
        </pc:spChg>
        <pc:spChg chg="add del">
          <ac:chgData name="Ola Sandness" userId="80521bba-03f4-4a47-b6d6-2648bb0cbbd1" providerId="ADAL" clId="{F83118EB-0776-4A49-9F5B-09B9F5AF5B9C}" dt="2020-04-05T12:49:32.274" v="2629" actId="478"/>
          <ac:spMkLst>
            <pc:docMk/>
            <pc:sldMk cId="2747226241" sldId="259"/>
            <ac:spMk id="5" creationId="{9CD5E17B-307D-41B9-A9DD-4206A4516C3A}"/>
          </ac:spMkLst>
        </pc:spChg>
        <pc:graphicFrameChg chg="add del">
          <ac:chgData name="Ola Sandness" userId="80521bba-03f4-4a47-b6d6-2648bb0cbbd1" providerId="ADAL" clId="{F83118EB-0776-4A49-9F5B-09B9F5AF5B9C}" dt="2020-04-05T12:49:31.691" v="2628" actId="478"/>
          <ac:graphicFrameMkLst>
            <pc:docMk/>
            <pc:sldMk cId="2747226241" sldId="259"/>
            <ac:graphicFrameMk id="6" creationId="{B323AF11-76DE-4931-8EF2-A8546EC2B11E}"/>
          </ac:graphicFrameMkLst>
        </pc:graphicFrameChg>
        <pc:picChg chg="add del">
          <ac:chgData name="Ola Sandness" userId="80521bba-03f4-4a47-b6d6-2648bb0cbbd1" providerId="ADAL" clId="{F83118EB-0776-4A49-9F5B-09B9F5AF5B9C}" dt="2020-04-05T12:46:42.119" v="2596" actId="478"/>
          <ac:picMkLst>
            <pc:docMk/>
            <pc:sldMk cId="2747226241" sldId="259"/>
            <ac:picMk id="4" creationId="{1ADAE3E0-B90A-40D5-A5F2-629C296DF0A7}"/>
          </ac:picMkLst>
        </pc:picChg>
        <pc:picChg chg="add">
          <ac:chgData name="Ola Sandness" userId="80521bba-03f4-4a47-b6d6-2648bb0cbbd1" providerId="ADAL" clId="{F83118EB-0776-4A49-9F5B-09B9F5AF5B9C}" dt="2020-04-05T12:46:42.378" v="2597"/>
          <ac:picMkLst>
            <pc:docMk/>
            <pc:sldMk cId="2747226241" sldId="259"/>
            <ac:picMk id="7" creationId="{A95FB4F8-C726-41FB-A5C5-E0E827DC1E09}"/>
          </ac:picMkLst>
        </pc:picChg>
      </pc:sldChg>
      <pc:sldChg chg="addSp delSp modSp add mod ord modTransition modClrScheme chgLayout">
        <pc:chgData name="Ola Sandness" userId="80521bba-03f4-4a47-b6d6-2648bb0cbbd1" providerId="ADAL" clId="{F83118EB-0776-4A49-9F5B-09B9F5AF5B9C}" dt="2020-04-06T16:38:48.977" v="2704" actId="1076"/>
        <pc:sldMkLst>
          <pc:docMk/>
          <pc:sldMk cId="1811763536" sldId="260"/>
        </pc:sldMkLst>
        <pc:spChg chg="del mod ord">
          <ac:chgData name="Ola Sandness" userId="80521bba-03f4-4a47-b6d6-2648bb0cbbd1" providerId="ADAL" clId="{F83118EB-0776-4A49-9F5B-09B9F5AF5B9C}" dt="2020-04-05T11:45:26.057" v="431" actId="700"/>
          <ac:spMkLst>
            <pc:docMk/>
            <pc:sldMk cId="1811763536" sldId="260"/>
            <ac:spMk id="2" creationId="{87DE8F9E-B876-46DB-A35D-582A4B30DA6E}"/>
          </ac:spMkLst>
        </pc:spChg>
        <pc:spChg chg="del mod ord">
          <ac:chgData name="Ola Sandness" userId="80521bba-03f4-4a47-b6d6-2648bb0cbbd1" providerId="ADAL" clId="{F83118EB-0776-4A49-9F5B-09B9F5AF5B9C}" dt="2020-04-05T11:45:26.057" v="431" actId="700"/>
          <ac:spMkLst>
            <pc:docMk/>
            <pc:sldMk cId="1811763536" sldId="260"/>
            <ac:spMk id="3" creationId="{0A8D6923-0DFA-44C3-B893-9A2D46E5E6B1}"/>
          </ac:spMkLst>
        </pc:spChg>
        <pc:spChg chg="add mod ord">
          <ac:chgData name="Ola Sandness" userId="80521bba-03f4-4a47-b6d6-2648bb0cbbd1" providerId="ADAL" clId="{F83118EB-0776-4A49-9F5B-09B9F5AF5B9C}" dt="2020-04-05T11:59:54.466" v="1216" actId="20577"/>
          <ac:spMkLst>
            <pc:docMk/>
            <pc:sldMk cId="1811763536" sldId="260"/>
            <ac:spMk id="4" creationId="{D47BD2F3-242B-4F8A-BED9-C5BA7C6C26D1}"/>
          </ac:spMkLst>
        </pc:spChg>
        <pc:spChg chg="add mod ord">
          <ac:chgData name="Ola Sandness" userId="80521bba-03f4-4a47-b6d6-2648bb0cbbd1" providerId="ADAL" clId="{F83118EB-0776-4A49-9F5B-09B9F5AF5B9C}" dt="2020-04-05T12:33:55.979" v="2402" actId="404"/>
          <ac:spMkLst>
            <pc:docMk/>
            <pc:sldMk cId="1811763536" sldId="260"/>
            <ac:spMk id="5" creationId="{1436ADB6-A7B0-4019-9F43-5672048E1960}"/>
          </ac:spMkLst>
        </pc:spChg>
        <pc:spChg chg="add del mod ord">
          <ac:chgData name="Ola Sandness" userId="80521bba-03f4-4a47-b6d6-2648bb0cbbd1" providerId="ADAL" clId="{F83118EB-0776-4A49-9F5B-09B9F5AF5B9C}" dt="2020-04-05T11:59:57.148" v="1217" actId="478"/>
          <ac:spMkLst>
            <pc:docMk/>
            <pc:sldMk cId="1811763536" sldId="260"/>
            <ac:spMk id="6" creationId="{0F520F5A-5B95-47C2-B691-416CEA9C7FA6}"/>
          </ac:spMkLst>
        </pc:spChg>
        <pc:spChg chg="add del mod">
          <ac:chgData name="Ola Sandness" userId="80521bba-03f4-4a47-b6d6-2648bb0cbbd1" providerId="ADAL" clId="{F83118EB-0776-4A49-9F5B-09B9F5AF5B9C}" dt="2020-04-06T16:38:38.196" v="2702" actId="478"/>
          <ac:spMkLst>
            <pc:docMk/>
            <pc:sldMk cId="1811763536" sldId="260"/>
            <ac:spMk id="6" creationId="{CEA75390-DD7A-4CC8-9B09-C7AFA6D72A5A}"/>
          </ac:spMkLst>
        </pc:spChg>
        <pc:spChg chg="add del mod">
          <ac:chgData name="Ola Sandness" userId="80521bba-03f4-4a47-b6d6-2648bb0cbbd1" providerId="ADAL" clId="{F83118EB-0776-4A49-9F5B-09B9F5AF5B9C}" dt="2020-04-05T11:50:23.013" v="999" actId="478"/>
          <ac:spMkLst>
            <pc:docMk/>
            <pc:sldMk cId="1811763536" sldId="260"/>
            <ac:spMk id="7" creationId="{7CB4782E-C2AB-451D-A54D-C12B4F3B0409}"/>
          </ac:spMkLst>
        </pc:spChg>
        <pc:spChg chg="add del mod">
          <ac:chgData name="Ola Sandness" userId="80521bba-03f4-4a47-b6d6-2648bb0cbbd1" providerId="ADAL" clId="{F83118EB-0776-4A49-9F5B-09B9F5AF5B9C}" dt="2020-04-05T11:59:59.995" v="1219" actId="478"/>
          <ac:spMkLst>
            <pc:docMk/>
            <pc:sldMk cId="1811763536" sldId="260"/>
            <ac:spMk id="8" creationId="{8B40D7DC-2BC1-41AB-8117-B96391385C86}"/>
          </ac:spMkLst>
        </pc:spChg>
        <pc:spChg chg="add del mod">
          <ac:chgData name="Ola Sandness" userId="80521bba-03f4-4a47-b6d6-2648bb0cbbd1" providerId="ADAL" clId="{F83118EB-0776-4A49-9F5B-09B9F5AF5B9C}" dt="2020-04-05T11:59:58.616" v="1218" actId="478"/>
          <ac:spMkLst>
            <pc:docMk/>
            <pc:sldMk cId="1811763536" sldId="260"/>
            <ac:spMk id="11" creationId="{F7FA622A-608D-4CD7-B3DD-C859F488489B}"/>
          </ac:spMkLst>
        </pc:spChg>
        <pc:spChg chg="add del mod">
          <ac:chgData name="Ola Sandness" userId="80521bba-03f4-4a47-b6d6-2648bb0cbbd1" providerId="ADAL" clId="{F83118EB-0776-4A49-9F5B-09B9F5AF5B9C}" dt="2020-04-06T16:38:40.266" v="2703" actId="478"/>
          <ac:spMkLst>
            <pc:docMk/>
            <pc:sldMk cId="1811763536" sldId="260"/>
            <ac:spMk id="20" creationId="{BF4AC411-AE2C-4C07-86D2-6648CF894940}"/>
          </ac:spMkLst>
        </pc:spChg>
        <pc:spChg chg="add mod">
          <ac:chgData name="Ola Sandness" userId="80521bba-03f4-4a47-b6d6-2648bb0cbbd1" providerId="ADAL" clId="{F83118EB-0776-4A49-9F5B-09B9F5AF5B9C}" dt="2020-04-05T12:34:21.225" v="2423" actId="1076"/>
          <ac:spMkLst>
            <pc:docMk/>
            <pc:sldMk cId="1811763536" sldId="260"/>
            <ac:spMk id="27" creationId="{40AF92B7-F4EC-49AD-A5A2-1DEF507C052A}"/>
          </ac:spMkLst>
        </pc:spChg>
        <pc:spChg chg="add del">
          <ac:chgData name="Ola Sandness" userId="80521bba-03f4-4a47-b6d6-2648bb0cbbd1" providerId="ADAL" clId="{F83118EB-0776-4A49-9F5B-09B9F5AF5B9C}" dt="2020-04-05T12:49:20.306" v="2619" actId="478"/>
          <ac:spMkLst>
            <pc:docMk/>
            <pc:sldMk cId="1811763536" sldId="260"/>
            <ac:spMk id="28" creationId="{CF1F1C8F-11D9-4F48-B162-25512D46886F}"/>
          </ac:spMkLst>
        </pc:spChg>
        <pc:graphicFrameChg chg="add del">
          <ac:chgData name="Ola Sandness" userId="80521bba-03f4-4a47-b6d6-2648bb0cbbd1" providerId="ADAL" clId="{F83118EB-0776-4A49-9F5B-09B9F5AF5B9C}" dt="2020-04-05T12:49:19.724" v="2618" actId="478"/>
          <ac:graphicFrameMkLst>
            <pc:docMk/>
            <pc:sldMk cId="1811763536" sldId="260"/>
            <ac:graphicFrameMk id="29" creationId="{12BCD032-A3FD-4264-AF4F-8E080082AAC5}"/>
          </ac:graphicFrameMkLst>
        </pc:graphicFrameChg>
        <pc:picChg chg="add mod modCrop">
          <ac:chgData name="Ola Sandness" userId="80521bba-03f4-4a47-b6d6-2648bb0cbbd1" providerId="ADAL" clId="{F83118EB-0776-4A49-9F5B-09B9F5AF5B9C}" dt="2020-04-06T16:36:16.031" v="2670" actId="1076"/>
          <ac:picMkLst>
            <pc:docMk/>
            <pc:sldMk cId="1811763536" sldId="260"/>
            <ac:picMk id="3" creationId="{CFB5E6B8-18B6-4A52-9AA8-092925BB77FA}"/>
          </ac:picMkLst>
        </pc:picChg>
        <pc:picChg chg="add del">
          <ac:chgData name="Ola Sandness" userId="80521bba-03f4-4a47-b6d6-2648bb0cbbd1" providerId="ADAL" clId="{F83118EB-0776-4A49-9F5B-09B9F5AF5B9C}" dt="2020-04-05T12:46:46.433" v="2598" actId="478"/>
          <ac:picMkLst>
            <pc:docMk/>
            <pc:sldMk cId="1811763536" sldId="260"/>
            <ac:picMk id="9" creationId="{6D415F02-FACC-4EF2-8196-AC503A1EF85F}"/>
          </ac:picMkLst>
        </pc:picChg>
        <pc:picChg chg="add mod modCrop">
          <ac:chgData name="Ola Sandness" userId="80521bba-03f4-4a47-b6d6-2648bb0cbbd1" providerId="ADAL" clId="{F83118EB-0776-4A49-9F5B-09B9F5AF5B9C}" dt="2020-04-06T16:36:37.969" v="2675" actId="1076"/>
          <ac:picMkLst>
            <pc:docMk/>
            <pc:sldMk cId="1811763536" sldId="260"/>
            <ac:picMk id="13" creationId="{19A9A891-0243-44F4-A5AF-B42FE96EC712}"/>
          </ac:picMkLst>
        </pc:picChg>
        <pc:picChg chg="add del mod">
          <ac:chgData name="Ola Sandness" userId="80521bba-03f4-4a47-b6d6-2648bb0cbbd1" providerId="ADAL" clId="{F83118EB-0776-4A49-9F5B-09B9F5AF5B9C}" dt="2020-04-06T16:36:06.699" v="2668" actId="478"/>
          <ac:picMkLst>
            <pc:docMk/>
            <pc:sldMk cId="1811763536" sldId="260"/>
            <ac:picMk id="15" creationId="{8190210A-D5B1-48B3-92FD-86222080E4D1}"/>
          </ac:picMkLst>
        </pc:picChg>
        <pc:picChg chg="add mod">
          <ac:chgData name="Ola Sandness" userId="80521bba-03f4-4a47-b6d6-2648bb0cbbd1" providerId="ADAL" clId="{F83118EB-0776-4A49-9F5B-09B9F5AF5B9C}" dt="2020-04-05T12:47:30.006" v="2607" actId="14861"/>
          <ac:picMkLst>
            <pc:docMk/>
            <pc:sldMk cId="1811763536" sldId="260"/>
            <ac:picMk id="17" creationId="{93018415-D53F-4AD1-89F5-016F474AE44E}"/>
          </ac:picMkLst>
        </pc:picChg>
        <pc:picChg chg="add mod">
          <ac:chgData name="Ola Sandness" userId="80521bba-03f4-4a47-b6d6-2648bb0cbbd1" providerId="ADAL" clId="{F83118EB-0776-4A49-9F5B-09B9F5AF5B9C}" dt="2020-04-06T16:36:59.307" v="2679" actId="1076"/>
          <ac:picMkLst>
            <pc:docMk/>
            <pc:sldMk cId="1811763536" sldId="260"/>
            <ac:picMk id="18" creationId="{F6418498-8A08-41ED-8653-1311FC3F4B7C}"/>
          </ac:picMkLst>
        </pc:picChg>
        <pc:picChg chg="add mod">
          <ac:chgData name="Ola Sandness" userId="80521bba-03f4-4a47-b6d6-2648bb0cbbd1" providerId="ADAL" clId="{F83118EB-0776-4A49-9F5B-09B9F5AF5B9C}" dt="2020-04-05T12:47:30.006" v="2607" actId="14861"/>
          <ac:picMkLst>
            <pc:docMk/>
            <pc:sldMk cId="1811763536" sldId="260"/>
            <ac:picMk id="19" creationId="{A7FEFA7C-B7FC-4E93-A8B0-1F8DF7897EA6}"/>
          </ac:picMkLst>
        </pc:picChg>
        <pc:picChg chg="add del mod">
          <ac:chgData name="Ola Sandness" userId="80521bba-03f4-4a47-b6d6-2648bb0cbbd1" providerId="ADAL" clId="{F83118EB-0776-4A49-9F5B-09B9F5AF5B9C}" dt="2020-04-06T16:36:52.455" v="2677" actId="478"/>
          <ac:picMkLst>
            <pc:docMk/>
            <pc:sldMk cId="1811763536" sldId="260"/>
            <ac:picMk id="21" creationId="{E09AD308-465F-4C24-9802-E27348C51A28}"/>
          </ac:picMkLst>
        </pc:picChg>
        <pc:picChg chg="add mod">
          <ac:chgData name="Ola Sandness" userId="80521bba-03f4-4a47-b6d6-2648bb0cbbd1" providerId="ADAL" clId="{F83118EB-0776-4A49-9F5B-09B9F5AF5B9C}" dt="2020-04-06T16:37:06.584" v="2681" actId="14100"/>
          <ac:picMkLst>
            <pc:docMk/>
            <pc:sldMk cId="1811763536" sldId="260"/>
            <ac:picMk id="23" creationId="{ED79AE4F-32EF-45FC-87A1-7C250D5C637E}"/>
          </ac:picMkLst>
        </pc:picChg>
        <pc:picChg chg="add mod">
          <ac:chgData name="Ola Sandness" userId="80521bba-03f4-4a47-b6d6-2648bb0cbbd1" providerId="ADAL" clId="{F83118EB-0776-4A49-9F5B-09B9F5AF5B9C}" dt="2020-04-06T16:37:02.531" v="2680" actId="14100"/>
          <ac:picMkLst>
            <pc:docMk/>
            <pc:sldMk cId="1811763536" sldId="260"/>
            <ac:picMk id="24" creationId="{26A6D493-682D-475F-911B-4C2A98ECCAE0}"/>
          </ac:picMkLst>
        </pc:picChg>
        <pc:picChg chg="add mod">
          <ac:chgData name="Ola Sandness" userId="80521bba-03f4-4a47-b6d6-2648bb0cbbd1" providerId="ADAL" clId="{F83118EB-0776-4A49-9F5B-09B9F5AF5B9C}" dt="2020-04-06T16:37:09.832" v="2682" actId="1076"/>
          <ac:picMkLst>
            <pc:docMk/>
            <pc:sldMk cId="1811763536" sldId="260"/>
            <ac:picMk id="25" creationId="{D30EECBC-DC83-4AA8-918B-125E89C24B30}"/>
          </ac:picMkLst>
        </pc:picChg>
        <pc:picChg chg="add mod">
          <ac:chgData name="Ola Sandness" userId="80521bba-03f4-4a47-b6d6-2648bb0cbbd1" providerId="ADAL" clId="{F83118EB-0776-4A49-9F5B-09B9F5AF5B9C}" dt="2020-04-06T16:38:48.977" v="2704" actId="1076"/>
          <ac:picMkLst>
            <pc:docMk/>
            <pc:sldMk cId="1811763536" sldId="260"/>
            <ac:picMk id="26" creationId="{5453B25F-F0EB-4644-BB36-DBF9AA10F2DB}"/>
          </ac:picMkLst>
        </pc:picChg>
        <pc:picChg chg="add">
          <ac:chgData name="Ola Sandness" userId="80521bba-03f4-4a47-b6d6-2648bb0cbbd1" providerId="ADAL" clId="{F83118EB-0776-4A49-9F5B-09B9F5AF5B9C}" dt="2020-04-05T12:46:46.676" v="2599"/>
          <ac:picMkLst>
            <pc:docMk/>
            <pc:sldMk cId="1811763536" sldId="260"/>
            <ac:picMk id="30" creationId="{4D1CF348-38FA-4C47-9D54-4A58F7DB3926}"/>
          </ac:picMkLst>
        </pc:picChg>
      </pc:sldChg>
      <pc:sldChg chg="addSp delSp modSp add mod ord modTransition">
        <pc:chgData name="Ola Sandness" userId="80521bba-03f4-4a47-b6d6-2648bb0cbbd1" providerId="ADAL" clId="{F83118EB-0776-4A49-9F5B-09B9F5AF5B9C}" dt="2020-04-06T17:10:47.637" v="4205" actId="20577"/>
        <pc:sldMkLst>
          <pc:docMk/>
          <pc:sldMk cId="2005058128" sldId="261"/>
        </pc:sldMkLst>
        <pc:spChg chg="mod">
          <ac:chgData name="Ola Sandness" userId="80521bba-03f4-4a47-b6d6-2648bb0cbbd1" providerId="ADAL" clId="{F83118EB-0776-4A49-9F5B-09B9F5AF5B9C}" dt="2020-04-05T11:59:45.828" v="1201" actId="5793"/>
          <ac:spMkLst>
            <pc:docMk/>
            <pc:sldMk cId="2005058128" sldId="261"/>
            <ac:spMk id="4" creationId="{D47BD2F3-242B-4F8A-BED9-C5BA7C6C26D1}"/>
          </ac:spMkLst>
        </pc:spChg>
        <pc:spChg chg="mod">
          <ac:chgData name="Ola Sandness" userId="80521bba-03f4-4a47-b6d6-2648bb0cbbd1" providerId="ADAL" clId="{F83118EB-0776-4A49-9F5B-09B9F5AF5B9C}" dt="2020-04-06T17:08:00.638" v="4076" actId="14100"/>
          <ac:spMkLst>
            <pc:docMk/>
            <pc:sldMk cId="2005058128" sldId="261"/>
            <ac:spMk id="5" creationId="{1436ADB6-A7B0-4019-9F43-5672048E1960}"/>
          </ac:spMkLst>
        </pc:spChg>
        <pc:spChg chg="mod">
          <ac:chgData name="Ola Sandness" userId="80521bba-03f4-4a47-b6d6-2648bb0cbbd1" providerId="ADAL" clId="{F83118EB-0776-4A49-9F5B-09B9F5AF5B9C}" dt="2020-04-06T17:10:47.637" v="4205" actId="20577"/>
          <ac:spMkLst>
            <pc:docMk/>
            <pc:sldMk cId="2005058128" sldId="261"/>
            <ac:spMk id="6" creationId="{0F520F5A-5B95-47C2-B691-416CEA9C7FA6}"/>
          </ac:spMkLst>
        </pc:spChg>
        <pc:spChg chg="add del">
          <ac:chgData name="Ola Sandness" userId="80521bba-03f4-4a47-b6d6-2648bb0cbbd1" providerId="ADAL" clId="{F83118EB-0776-4A49-9F5B-09B9F5AF5B9C}" dt="2020-04-05T12:49:29.333" v="2627" actId="478"/>
          <ac:spMkLst>
            <pc:docMk/>
            <pc:sldMk cId="2005058128" sldId="261"/>
            <ac:spMk id="7" creationId="{110F4C7A-DCC2-40BF-B2E9-E572670148A0}"/>
          </ac:spMkLst>
        </pc:spChg>
        <pc:spChg chg="add del mod">
          <ac:chgData name="Ola Sandness" userId="80521bba-03f4-4a47-b6d6-2648bb0cbbd1" providerId="ADAL" clId="{F83118EB-0776-4A49-9F5B-09B9F5AF5B9C}" dt="2020-04-06T17:10:13.541" v="4125"/>
          <ac:spMkLst>
            <pc:docMk/>
            <pc:sldMk cId="2005058128" sldId="261"/>
            <ac:spMk id="7" creationId="{46C982A3-1F80-41A2-823C-0ECA9D1003C9}"/>
          </ac:spMkLst>
        </pc:spChg>
        <pc:spChg chg="del">
          <ac:chgData name="Ola Sandness" userId="80521bba-03f4-4a47-b6d6-2648bb0cbbd1" providerId="ADAL" clId="{F83118EB-0776-4A49-9F5B-09B9F5AF5B9C}" dt="2020-04-05T12:00:26.962" v="1222" actId="478"/>
          <ac:spMkLst>
            <pc:docMk/>
            <pc:sldMk cId="2005058128" sldId="261"/>
            <ac:spMk id="8" creationId="{8B40D7DC-2BC1-41AB-8117-B96391385C86}"/>
          </ac:spMkLst>
        </pc:spChg>
        <pc:graphicFrameChg chg="add del">
          <ac:chgData name="Ola Sandness" userId="80521bba-03f4-4a47-b6d6-2648bb0cbbd1" providerId="ADAL" clId="{F83118EB-0776-4A49-9F5B-09B9F5AF5B9C}" dt="2020-04-05T12:49:28.746" v="2626" actId="478"/>
          <ac:graphicFrameMkLst>
            <pc:docMk/>
            <pc:sldMk cId="2005058128" sldId="261"/>
            <ac:graphicFrameMk id="10" creationId="{18EA5EF6-2C38-4489-8666-D7AE9F6541A9}"/>
          </ac:graphicFrameMkLst>
        </pc:graphicFrameChg>
        <pc:picChg chg="del">
          <ac:chgData name="Ola Sandness" userId="80521bba-03f4-4a47-b6d6-2648bb0cbbd1" providerId="ADAL" clId="{F83118EB-0776-4A49-9F5B-09B9F5AF5B9C}" dt="2020-04-05T12:46:51.585" v="2600" actId="478"/>
          <ac:picMkLst>
            <pc:docMk/>
            <pc:sldMk cId="2005058128" sldId="261"/>
            <ac:picMk id="9" creationId="{6D415F02-FACC-4EF2-8196-AC503A1EF85F}"/>
          </ac:picMkLst>
        </pc:picChg>
        <pc:picChg chg="add">
          <ac:chgData name="Ola Sandness" userId="80521bba-03f4-4a47-b6d6-2648bb0cbbd1" providerId="ADAL" clId="{F83118EB-0776-4A49-9F5B-09B9F5AF5B9C}" dt="2020-04-05T12:46:51.836" v="2601"/>
          <ac:picMkLst>
            <pc:docMk/>
            <pc:sldMk cId="2005058128" sldId="261"/>
            <ac:picMk id="11" creationId="{BBDB95FE-E988-47DE-9A9E-BA9F0C2A1069}"/>
          </ac:picMkLst>
        </pc:picChg>
      </pc:sldChg>
      <pc:sldChg chg="addSp delSp modSp add mod ord modTransition modClrScheme chgLayout modNotesTx">
        <pc:chgData name="Ola Sandness" userId="80521bba-03f4-4a47-b6d6-2648bb0cbbd1" providerId="ADAL" clId="{F83118EB-0776-4A49-9F5B-09B9F5AF5B9C}" dt="2020-04-06T17:28:28.407" v="4711" actId="20577"/>
        <pc:sldMkLst>
          <pc:docMk/>
          <pc:sldMk cId="2821061524" sldId="262"/>
        </pc:sldMkLst>
        <pc:spChg chg="del mod ord">
          <ac:chgData name="Ola Sandness" userId="80521bba-03f4-4a47-b6d6-2648bb0cbbd1" providerId="ADAL" clId="{F83118EB-0776-4A49-9F5B-09B9F5AF5B9C}" dt="2020-04-05T12:11:48.539" v="1296" actId="700"/>
          <ac:spMkLst>
            <pc:docMk/>
            <pc:sldMk cId="2821061524" sldId="262"/>
            <ac:spMk id="2" creationId="{631BA44E-CF36-4DE4-8264-A4426A6F71B9}"/>
          </ac:spMkLst>
        </pc:spChg>
        <pc:spChg chg="add mod ord">
          <ac:chgData name="Ola Sandness" userId="80521bba-03f4-4a47-b6d6-2648bb0cbbd1" providerId="ADAL" clId="{F83118EB-0776-4A49-9F5B-09B9F5AF5B9C}" dt="2020-04-06T17:28:28.407" v="4711" actId="20577"/>
          <ac:spMkLst>
            <pc:docMk/>
            <pc:sldMk cId="2821061524" sldId="262"/>
            <ac:spMk id="2" creationId="{A16B3A18-D8E7-433F-83B0-DE78348E05B6}"/>
          </ac:spMkLst>
        </pc:spChg>
        <pc:spChg chg="del mod ord">
          <ac:chgData name="Ola Sandness" userId="80521bba-03f4-4a47-b6d6-2648bb0cbbd1" providerId="ADAL" clId="{F83118EB-0776-4A49-9F5B-09B9F5AF5B9C}" dt="2020-04-05T12:11:48.539" v="1296" actId="700"/>
          <ac:spMkLst>
            <pc:docMk/>
            <pc:sldMk cId="2821061524" sldId="262"/>
            <ac:spMk id="3" creationId="{F3C5B28A-FB30-458F-8760-402A9229AE5B}"/>
          </ac:spMkLst>
        </pc:spChg>
        <pc:spChg chg="del">
          <ac:chgData name="Ola Sandness" userId="80521bba-03f4-4a47-b6d6-2648bb0cbbd1" providerId="ADAL" clId="{F83118EB-0776-4A49-9F5B-09B9F5AF5B9C}" dt="2020-04-05T12:11:48.539" v="1296" actId="700"/>
          <ac:spMkLst>
            <pc:docMk/>
            <pc:sldMk cId="2821061524" sldId="262"/>
            <ac:spMk id="4" creationId="{15002E9D-D793-48C1-94DB-5A40EE8D98D8}"/>
          </ac:spMkLst>
        </pc:spChg>
        <pc:spChg chg="add mod ord">
          <ac:chgData name="Ola Sandness" userId="80521bba-03f4-4a47-b6d6-2648bb0cbbd1" providerId="ADAL" clId="{F83118EB-0776-4A49-9F5B-09B9F5AF5B9C}" dt="2020-04-06T17:25:43.404" v="4465" actId="700"/>
          <ac:spMkLst>
            <pc:docMk/>
            <pc:sldMk cId="2821061524" sldId="262"/>
            <ac:spMk id="5" creationId="{D92D41E3-5D5C-4C2E-8577-A6C96B03B1AA}"/>
          </ac:spMkLst>
        </pc:spChg>
        <pc:spChg chg="add mod ord">
          <ac:chgData name="Ola Sandness" userId="80521bba-03f4-4a47-b6d6-2648bb0cbbd1" providerId="ADAL" clId="{F83118EB-0776-4A49-9F5B-09B9F5AF5B9C}" dt="2020-04-06T17:27:56.949" v="4684" actId="313"/>
          <ac:spMkLst>
            <pc:docMk/>
            <pc:sldMk cId="2821061524" sldId="262"/>
            <ac:spMk id="6" creationId="{69340989-75C7-47A5-BCD8-4C41AF733134}"/>
          </ac:spMkLst>
        </pc:spChg>
        <pc:spChg chg="add del">
          <ac:chgData name="Ola Sandness" userId="80521bba-03f4-4a47-b6d6-2648bb0cbbd1" providerId="ADAL" clId="{F83118EB-0776-4A49-9F5B-09B9F5AF5B9C}" dt="2020-04-05T12:49:22.035" v="2621" actId="478"/>
          <ac:spMkLst>
            <pc:docMk/>
            <pc:sldMk cId="2821061524" sldId="262"/>
            <ac:spMk id="8" creationId="{7D5947D3-49FF-453E-AF7D-BD2D72222566}"/>
          </ac:spMkLst>
        </pc:spChg>
        <pc:graphicFrameChg chg="add del">
          <ac:chgData name="Ola Sandness" userId="80521bba-03f4-4a47-b6d6-2648bb0cbbd1" providerId="ADAL" clId="{F83118EB-0776-4A49-9F5B-09B9F5AF5B9C}" dt="2020-04-05T12:49:21.503" v="2620" actId="478"/>
          <ac:graphicFrameMkLst>
            <pc:docMk/>
            <pc:sldMk cId="2821061524" sldId="262"/>
            <ac:graphicFrameMk id="9" creationId="{E83C4549-4392-4E43-A046-558282D83F66}"/>
          </ac:graphicFrameMkLst>
        </pc:graphicFrameChg>
        <pc:picChg chg="add del">
          <ac:chgData name="Ola Sandness" userId="80521bba-03f4-4a47-b6d6-2648bb0cbbd1" providerId="ADAL" clId="{F83118EB-0776-4A49-9F5B-09B9F5AF5B9C}" dt="2020-04-05T12:47:02.231" v="2604" actId="478"/>
          <ac:picMkLst>
            <pc:docMk/>
            <pc:sldMk cId="2821061524" sldId="262"/>
            <ac:picMk id="7" creationId="{475C5442-11A0-4988-BB36-859007FFA287}"/>
          </ac:picMkLst>
        </pc:picChg>
        <pc:picChg chg="add">
          <ac:chgData name="Ola Sandness" userId="80521bba-03f4-4a47-b6d6-2648bb0cbbd1" providerId="ADAL" clId="{F83118EB-0776-4A49-9F5B-09B9F5AF5B9C}" dt="2020-04-05T12:47:02.525" v="2605"/>
          <ac:picMkLst>
            <pc:docMk/>
            <pc:sldMk cId="2821061524" sldId="262"/>
            <ac:picMk id="10" creationId="{AB0D1FE0-DABF-4325-B49F-462102F751C5}"/>
          </ac:picMkLst>
        </pc:picChg>
      </pc:sldChg>
      <pc:sldChg chg="addSp delSp modSp add mod modTransition modClrScheme modAnim chgLayout modNotesTx">
        <pc:chgData name="Ola Sandness" userId="80521bba-03f4-4a47-b6d6-2648bb0cbbd1" providerId="ADAL" clId="{F83118EB-0776-4A49-9F5B-09B9F5AF5B9C}" dt="2020-04-06T17:12:43.909" v="4242" actId="20577"/>
        <pc:sldMkLst>
          <pc:docMk/>
          <pc:sldMk cId="3287745085" sldId="263"/>
        </pc:sldMkLst>
        <pc:spChg chg="mod ord">
          <ac:chgData name="Ola Sandness" userId="80521bba-03f4-4a47-b6d6-2648bb0cbbd1" providerId="ADAL" clId="{F83118EB-0776-4A49-9F5B-09B9F5AF5B9C}" dt="2020-04-06T17:12:43.909" v="4242" actId="20577"/>
          <ac:spMkLst>
            <pc:docMk/>
            <pc:sldMk cId="3287745085" sldId="263"/>
            <ac:spMk id="2" creationId="{BD82C75F-9326-4E73-AF17-44D6DB7688AF}"/>
          </ac:spMkLst>
        </pc:spChg>
        <pc:spChg chg="del mod ord">
          <ac:chgData name="Ola Sandness" userId="80521bba-03f4-4a47-b6d6-2648bb0cbbd1" providerId="ADAL" clId="{F83118EB-0776-4A49-9F5B-09B9F5AF5B9C}" dt="2020-04-05T12:18:28.872" v="1743" actId="700"/>
          <ac:spMkLst>
            <pc:docMk/>
            <pc:sldMk cId="3287745085" sldId="263"/>
            <ac:spMk id="3" creationId="{274CE520-46B1-48BB-A77C-7B9DD606E5AE}"/>
          </ac:spMkLst>
        </pc:spChg>
        <pc:spChg chg="add mod ord">
          <ac:chgData name="Ola Sandness" userId="80521bba-03f4-4a47-b6d6-2648bb0cbbd1" providerId="ADAL" clId="{F83118EB-0776-4A49-9F5B-09B9F5AF5B9C}" dt="2020-04-05T12:36:26.369" v="2482" actId="20577"/>
          <ac:spMkLst>
            <pc:docMk/>
            <pc:sldMk cId="3287745085" sldId="263"/>
            <ac:spMk id="5" creationId="{EAA19FFC-AFCD-464A-BF5C-D0B14C71C341}"/>
          </ac:spMkLst>
        </pc:spChg>
        <pc:spChg chg="add mod ord">
          <ac:chgData name="Ola Sandness" userId="80521bba-03f4-4a47-b6d6-2648bb0cbbd1" providerId="ADAL" clId="{F83118EB-0776-4A49-9F5B-09B9F5AF5B9C}" dt="2020-04-05T12:36:23.232" v="2477" actId="27636"/>
          <ac:spMkLst>
            <pc:docMk/>
            <pc:sldMk cId="3287745085" sldId="263"/>
            <ac:spMk id="6" creationId="{3A58B649-E89C-4043-9423-3316CE30B27D}"/>
          </ac:spMkLst>
        </pc:spChg>
        <pc:spChg chg="add mod ord">
          <ac:chgData name="Ola Sandness" userId="80521bba-03f4-4a47-b6d6-2648bb0cbbd1" providerId="ADAL" clId="{F83118EB-0776-4A49-9F5B-09B9F5AF5B9C}" dt="2020-04-05T12:47:15.124" v="2606" actId="14861"/>
          <ac:spMkLst>
            <pc:docMk/>
            <pc:sldMk cId="3287745085" sldId="263"/>
            <ac:spMk id="7" creationId="{1B0A645B-6F70-4858-96D4-D037D6EA0BF5}"/>
          </ac:spMkLst>
        </pc:spChg>
        <pc:spChg chg="add del">
          <ac:chgData name="Ola Sandness" userId="80521bba-03f4-4a47-b6d6-2648bb0cbbd1" providerId="ADAL" clId="{F83118EB-0776-4A49-9F5B-09B9F5AF5B9C}" dt="2020-04-05T12:49:26.686" v="2625" actId="478"/>
          <ac:spMkLst>
            <pc:docMk/>
            <pc:sldMk cId="3287745085" sldId="263"/>
            <ac:spMk id="8" creationId="{5E143444-DFBA-453D-82C8-40066C02874A}"/>
          </ac:spMkLst>
        </pc:spChg>
        <pc:graphicFrameChg chg="add del">
          <ac:chgData name="Ola Sandness" userId="80521bba-03f4-4a47-b6d6-2648bb0cbbd1" providerId="ADAL" clId="{F83118EB-0776-4A49-9F5B-09B9F5AF5B9C}" dt="2020-04-05T12:49:25.557" v="2624" actId="478"/>
          <ac:graphicFrameMkLst>
            <pc:docMk/>
            <pc:sldMk cId="3287745085" sldId="263"/>
            <ac:graphicFrameMk id="9" creationId="{59F5D14F-041C-41FF-9988-A2E1646CF2B2}"/>
          </ac:graphicFrameMkLst>
        </pc:graphicFrameChg>
        <pc:picChg chg="add del">
          <ac:chgData name="Ola Sandness" userId="80521bba-03f4-4a47-b6d6-2648bb0cbbd1" providerId="ADAL" clId="{F83118EB-0776-4A49-9F5B-09B9F5AF5B9C}" dt="2020-04-05T12:46:59.243" v="2602" actId="478"/>
          <ac:picMkLst>
            <pc:docMk/>
            <pc:sldMk cId="3287745085" sldId="263"/>
            <ac:picMk id="4" creationId="{ED7EA0BD-0276-4582-B919-2514170009B2}"/>
          </ac:picMkLst>
        </pc:picChg>
        <pc:picChg chg="add">
          <ac:chgData name="Ola Sandness" userId="80521bba-03f4-4a47-b6d6-2648bb0cbbd1" providerId="ADAL" clId="{F83118EB-0776-4A49-9F5B-09B9F5AF5B9C}" dt="2020-04-05T12:46:59.494" v="2603"/>
          <ac:picMkLst>
            <pc:docMk/>
            <pc:sldMk cId="3287745085" sldId="263"/>
            <ac:picMk id="10" creationId="{37ABAEC0-4781-4DF7-B459-AF354ACE2D17}"/>
          </ac:picMkLst>
        </pc:picChg>
      </pc:sldChg>
      <pc:sldChg chg="addSp delSp modSp add mod ord modTransition modClrScheme chgLayout modNotesTx">
        <pc:chgData name="Ola Sandness" userId="80521bba-03f4-4a47-b6d6-2648bb0cbbd1" providerId="ADAL" clId="{F83118EB-0776-4A49-9F5B-09B9F5AF5B9C}" dt="2020-04-10T13:19:19.618" v="5697" actId="20577"/>
        <pc:sldMkLst>
          <pc:docMk/>
          <pc:sldMk cId="4039840289" sldId="264"/>
        </pc:sldMkLst>
        <pc:spChg chg="mod ord">
          <ac:chgData name="Ola Sandness" userId="80521bba-03f4-4a47-b6d6-2648bb0cbbd1" providerId="ADAL" clId="{F83118EB-0776-4A49-9F5B-09B9F5AF5B9C}" dt="2020-04-10T10:33:27.922" v="4856" actId="20577"/>
          <ac:spMkLst>
            <pc:docMk/>
            <pc:sldMk cId="4039840289" sldId="264"/>
            <ac:spMk id="2" creationId="{D767BA90-CFBC-417E-9E64-BE789F32F80E}"/>
          </ac:spMkLst>
        </pc:spChg>
        <pc:spChg chg="del mod ord">
          <ac:chgData name="Ola Sandness" userId="80521bba-03f4-4a47-b6d6-2648bb0cbbd1" providerId="ADAL" clId="{F83118EB-0776-4A49-9F5B-09B9F5AF5B9C}" dt="2020-04-05T12:37:31.664" v="2498" actId="700"/>
          <ac:spMkLst>
            <pc:docMk/>
            <pc:sldMk cId="4039840289" sldId="264"/>
            <ac:spMk id="3" creationId="{13C8D6BB-5F0D-4134-A865-4C15325F69FE}"/>
          </ac:spMkLst>
        </pc:spChg>
        <pc:spChg chg="del">
          <ac:chgData name="Ola Sandness" userId="80521bba-03f4-4a47-b6d6-2648bb0cbbd1" providerId="ADAL" clId="{F83118EB-0776-4A49-9F5B-09B9F5AF5B9C}" dt="2020-04-05T12:37:31.664" v="2498" actId="700"/>
          <ac:spMkLst>
            <pc:docMk/>
            <pc:sldMk cId="4039840289" sldId="264"/>
            <ac:spMk id="4" creationId="{4A0040C7-9E6C-43CA-A5AA-A86550FA8A7E}"/>
          </ac:spMkLst>
        </pc:spChg>
        <pc:spChg chg="add mod ord">
          <ac:chgData name="Ola Sandness" userId="80521bba-03f4-4a47-b6d6-2648bb0cbbd1" providerId="ADAL" clId="{F83118EB-0776-4A49-9F5B-09B9F5AF5B9C}" dt="2020-04-10T13:19:19.618" v="5697" actId="20577"/>
          <ac:spMkLst>
            <pc:docMk/>
            <pc:sldMk cId="4039840289" sldId="264"/>
            <ac:spMk id="5" creationId="{13A6585D-BD95-4D40-B33C-E5784E18F83F}"/>
          </ac:spMkLst>
        </pc:spChg>
        <pc:spChg chg="add del">
          <ac:chgData name="Ola Sandness" userId="80521bba-03f4-4a47-b6d6-2648bb0cbbd1" providerId="ADAL" clId="{F83118EB-0776-4A49-9F5B-09B9F5AF5B9C}" dt="2020-04-05T12:49:24.353" v="2623" actId="478"/>
          <ac:spMkLst>
            <pc:docMk/>
            <pc:sldMk cId="4039840289" sldId="264"/>
            <ac:spMk id="7" creationId="{A35547CD-9744-4D47-84A9-A38666BCA5BB}"/>
          </ac:spMkLst>
        </pc:spChg>
        <pc:graphicFrameChg chg="add del">
          <ac:chgData name="Ola Sandness" userId="80521bba-03f4-4a47-b6d6-2648bb0cbbd1" providerId="ADAL" clId="{F83118EB-0776-4A49-9F5B-09B9F5AF5B9C}" dt="2020-04-05T12:49:23.422" v="2622" actId="478"/>
          <ac:graphicFrameMkLst>
            <pc:docMk/>
            <pc:sldMk cId="4039840289" sldId="264"/>
            <ac:graphicFrameMk id="8" creationId="{EF930878-F72A-49BC-86F4-548BCE30E394}"/>
          </ac:graphicFrameMkLst>
        </pc:graphicFrameChg>
        <pc:picChg chg="add del">
          <ac:chgData name="Ola Sandness" userId="80521bba-03f4-4a47-b6d6-2648bb0cbbd1" providerId="ADAL" clId="{F83118EB-0776-4A49-9F5B-09B9F5AF5B9C}" dt="2020-04-05T12:48:13.395" v="2608" actId="478"/>
          <ac:picMkLst>
            <pc:docMk/>
            <pc:sldMk cId="4039840289" sldId="264"/>
            <ac:picMk id="6" creationId="{38874EA4-A9D2-4562-933E-27E871DDD98B}"/>
          </ac:picMkLst>
        </pc:picChg>
        <pc:picChg chg="add mod">
          <ac:chgData name="Ola Sandness" userId="80521bba-03f4-4a47-b6d6-2648bb0cbbd1" providerId="ADAL" clId="{F83118EB-0776-4A49-9F5B-09B9F5AF5B9C}" dt="2020-04-10T10:37:38.646" v="5465" actId="1076"/>
          <ac:picMkLst>
            <pc:docMk/>
            <pc:sldMk cId="4039840289" sldId="264"/>
            <ac:picMk id="6" creationId="{CBA84E1B-CF62-4674-8442-99E5F5CA9D76}"/>
          </ac:picMkLst>
        </pc:picChg>
        <pc:picChg chg="add">
          <ac:chgData name="Ola Sandness" userId="80521bba-03f4-4a47-b6d6-2648bb0cbbd1" providerId="ADAL" clId="{F83118EB-0776-4A49-9F5B-09B9F5AF5B9C}" dt="2020-04-05T12:48:13.681" v="2609"/>
          <ac:picMkLst>
            <pc:docMk/>
            <pc:sldMk cId="4039840289" sldId="264"/>
            <ac:picMk id="9" creationId="{80F722C9-F5CB-40CA-A930-E837503F1076}"/>
          </ac:picMkLst>
        </pc:picChg>
      </pc:sldChg>
      <pc:sldChg chg="addSp delSp modSp add mod ord modClrScheme modAnim chgLayout">
        <pc:chgData name="Ola Sandness" userId="80521bba-03f4-4a47-b6d6-2648bb0cbbd1" providerId="ADAL" clId="{F83118EB-0776-4A49-9F5B-09B9F5AF5B9C}" dt="2020-04-10T10:32:02.633" v="4814" actId="6549"/>
        <pc:sldMkLst>
          <pc:docMk/>
          <pc:sldMk cId="1652847707" sldId="265"/>
        </pc:sldMkLst>
        <pc:spChg chg="del mod ord">
          <ac:chgData name="Ola Sandness" userId="80521bba-03f4-4a47-b6d6-2648bb0cbbd1" providerId="ADAL" clId="{F83118EB-0776-4A49-9F5B-09B9F5AF5B9C}" dt="2020-04-06T16:39:31.323" v="2709" actId="478"/>
          <ac:spMkLst>
            <pc:docMk/>
            <pc:sldMk cId="1652847707" sldId="265"/>
            <ac:spMk id="2" creationId="{D767BA90-CFBC-417E-9E64-BE789F32F80E}"/>
          </ac:spMkLst>
        </pc:spChg>
        <pc:spChg chg="del">
          <ac:chgData name="Ola Sandness" userId="80521bba-03f4-4a47-b6d6-2648bb0cbbd1" providerId="ADAL" clId="{F83118EB-0776-4A49-9F5B-09B9F5AF5B9C}" dt="2020-04-06T16:39:26.275" v="2708" actId="700"/>
          <ac:spMkLst>
            <pc:docMk/>
            <pc:sldMk cId="1652847707" sldId="265"/>
            <ac:spMk id="5" creationId="{13A6585D-BD95-4D40-B33C-E5784E18F83F}"/>
          </ac:spMkLst>
        </pc:spChg>
        <pc:spChg chg="add mod">
          <ac:chgData name="Ola Sandness" userId="80521bba-03f4-4a47-b6d6-2648bb0cbbd1" providerId="ADAL" clId="{F83118EB-0776-4A49-9F5B-09B9F5AF5B9C}" dt="2020-04-10T10:32:02.633" v="4814" actId="6549"/>
          <ac:spMkLst>
            <pc:docMk/>
            <pc:sldMk cId="1652847707" sldId="265"/>
            <ac:spMk id="11" creationId="{145C9F93-CB79-410A-BA9A-BEE43276B1F9}"/>
          </ac:spMkLst>
        </pc:spChg>
        <pc:picChg chg="add mod">
          <ac:chgData name="Ola Sandness" userId="80521bba-03f4-4a47-b6d6-2648bb0cbbd1" providerId="ADAL" clId="{F83118EB-0776-4A49-9F5B-09B9F5AF5B9C}" dt="2020-04-06T16:49:08.334" v="2843" actId="14861"/>
          <ac:picMkLst>
            <pc:docMk/>
            <pc:sldMk cId="1652847707" sldId="265"/>
            <ac:picMk id="3" creationId="{B90FA9BA-E02F-4C8B-913E-08A0F7FAD6AB}"/>
          </ac:picMkLst>
        </pc:picChg>
        <pc:inkChg chg="add del">
          <ac:chgData name="Ola Sandness" userId="80521bba-03f4-4a47-b6d6-2648bb0cbbd1" providerId="ADAL" clId="{F83118EB-0776-4A49-9F5B-09B9F5AF5B9C}" dt="2020-04-06T16:44:29.385" v="2720" actId="9405"/>
          <ac:inkMkLst>
            <pc:docMk/>
            <pc:sldMk cId="1652847707" sldId="265"/>
            <ac:inkMk id="4" creationId="{0A96A0B7-8997-4219-9342-CB4AD6AD650A}"/>
          </ac:inkMkLst>
        </pc:inkChg>
        <pc:inkChg chg="add del">
          <ac:chgData name="Ola Sandness" userId="80521bba-03f4-4a47-b6d6-2648bb0cbbd1" providerId="ADAL" clId="{F83118EB-0776-4A49-9F5B-09B9F5AF5B9C}" dt="2020-04-06T16:44:32.582" v="2722" actId="9405"/>
          <ac:inkMkLst>
            <pc:docMk/>
            <pc:sldMk cId="1652847707" sldId="265"/>
            <ac:inkMk id="6" creationId="{9FA88FB7-DFD2-47F4-BC30-41256E7903F6}"/>
          </ac:inkMkLst>
        </pc:inkChg>
        <pc:inkChg chg="add mod">
          <ac:chgData name="Ola Sandness" userId="80521bba-03f4-4a47-b6d6-2648bb0cbbd1" providerId="ADAL" clId="{F83118EB-0776-4A49-9F5B-09B9F5AF5B9C}" dt="2020-04-06T16:46:12.360" v="2739" actId="1076"/>
          <ac:inkMkLst>
            <pc:docMk/>
            <pc:sldMk cId="1652847707" sldId="265"/>
            <ac:inkMk id="7" creationId="{72134BE7-C6BD-4C2D-9296-19D2ABDCA1FE}"/>
          </ac:inkMkLst>
        </pc:inkChg>
        <pc:inkChg chg="add mod">
          <ac:chgData name="Ola Sandness" userId="80521bba-03f4-4a47-b6d6-2648bb0cbbd1" providerId="ADAL" clId="{F83118EB-0776-4A49-9F5B-09B9F5AF5B9C}" dt="2020-04-06T16:46:09.150" v="2737" actId="1076"/>
          <ac:inkMkLst>
            <pc:docMk/>
            <pc:sldMk cId="1652847707" sldId="265"/>
            <ac:inkMk id="8" creationId="{24497F3D-A73B-45F6-9A15-30226846806E}"/>
          </ac:inkMkLst>
        </pc:inkChg>
        <pc:inkChg chg="add mod">
          <ac:chgData name="Ola Sandness" userId="80521bba-03f4-4a47-b6d6-2648bb0cbbd1" providerId="ADAL" clId="{F83118EB-0776-4A49-9F5B-09B9F5AF5B9C}" dt="2020-04-06T16:46:10.702" v="2738" actId="1076"/>
          <ac:inkMkLst>
            <pc:docMk/>
            <pc:sldMk cId="1652847707" sldId="265"/>
            <ac:inkMk id="10" creationId="{A3A0252B-4488-4FE7-83A4-D93650023A52}"/>
          </ac:inkMkLst>
        </pc:inkChg>
      </pc:sldChg>
      <pc:sldChg chg="addSp delSp modSp add mod ord modClrScheme chgLayout">
        <pc:chgData name="Ola Sandness" userId="80521bba-03f4-4a47-b6d6-2648bb0cbbd1" providerId="ADAL" clId="{F83118EB-0776-4A49-9F5B-09B9F5AF5B9C}" dt="2020-04-10T10:38:12.248" v="5509" actId="20577"/>
        <pc:sldMkLst>
          <pc:docMk/>
          <pc:sldMk cId="3154583804" sldId="266"/>
        </pc:sldMkLst>
        <pc:spChg chg="mod ord">
          <ac:chgData name="Ola Sandness" userId="80521bba-03f4-4a47-b6d6-2648bb0cbbd1" providerId="ADAL" clId="{F83118EB-0776-4A49-9F5B-09B9F5AF5B9C}" dt="2020-04-06T16:51:02.127" v="2863" actId="700"/>
          <ac:spMkLst>
            <pc:docMk/>
            <pc:sldMk cId="3154583804" sldId="266"/>
            <ac:spMk id="2" creationId="{8045AE96-48C3-45EB-B366-D3E18A67EBFB}"/>
          </ac:spMkLst>
        </pc:spChg>
        <pc:spChg chg="del mod ord">
          <ac:chgData name="Ola Sandness" userId="80521bba-03f4-4a47-b6d6-2648bb0cbbd1" providerId="ADAL" clId="{F83118EB-0776-4A49-9F5B-09B9F5AF5B9C}" dt="2020-04-06T16:51:02.127" v="2863" actId="700"/>
          <ac:spMkLst>
            <pc:docMk/>
            <pc:sldMk cId="3154583804" sldId="266"/>
            <ac:spMk id="3" creationId="{1E200318-2D9F-4BA3-9571-785FBA862D8C}"/>
          </ac:spMkLst>
        </pc:spChg>
        <pc:spChg chg="add mod ord">
          <ac:chgData name="Ola Sandness" userId="80521bba-03f4-4a47-b6d6-2648bb0cbbd1" providerId="ADAL" clId="{F83118EB-0776-4A49-9F5B-09B9F5AF5B9C}" dt="2020-04-10T10:38:12.248" v="5509" actId="20577"/>
          <ac:spMkLst>
            <pc:docMk/>
            <pc:sldMk cId="3154583804" sldId="266"/>
            <ac:spMk id="4" creationId="{6A4464AE-63B8-43ED-982F-A5CB8C966761}"/>
          </ac:spMkLst>
        </pc:spChg>
        <pc:spChg chg="add mod ord">
          <ac:chgData name="Ola Sandness" userId="80521bba-03f4-4a47-b6d6-2648bb0cbbd1" providerId="ADAL" clId="{F83118EB-0776-4A49-9F5B-09B9F5AF5B9C}" dt="2020-04-06T16:58:56.104" v="3272" actId="20577"/>
          <ac:spMkLst>
            <pc:docMk/>
            <pc:sldMk cId="3154583804" sldId="266"/>
            <ac:spMk id="5" creationId="{74813B70-DBAD-42F8-8EA5-B9B681465F17}"/>
          </ac:spMkLst>
        </pc:spChg>
        <pc:picChg chg="add">
          <ac:chgData name="Ola Sandness" userId="80521bba-03f4-4a47-b6d6-2648bb0cbbd1" providerId="ADAL" clId="{F83118EB-0776-4A49-9F5B-09B9F5AF5B9C}" dt="2020-04-06T16:53:37.322" v="3020"/>
          <ac:picMkLst>
            <pc:docMk/>
            <pc:sldMk cId="3154583804" sldId="266"/>
            <ac:picMk id="6" creationId="{7B4BFA78-BB2C-43DF-ADA2-95C93E5F42C4}"/>
          </ac:picMkLst>
        </pc:picChg>
      </pc:sldChg>
      <pc:sldChg chg="modSp add mod modShow">
        <pc:chgData name="Ola Sandness" userId="80521bba-03f4-4a47-b6d6-2648bb0cbbd1" providerId="ADAL" clId="{F83118EB-0776-4A49-9F5B-09B9F5AF5B9C}" dt="2020-04-10T10:30:57.532" v="4752" actId="255"/>
        <pc:sldMkLst>
          <pc:docMk/>
          <pc:sldMk cId="4276201655" sldId="267"/>
        </pc:sldMkLst>
        <pc:spChg chg="mod">
          <ac:chgData name="Ola Sandness" userId="80521bba-03f4-4a47-b6d6-2648bb0cbbd1" providerId="ADAL" clId="{F83118EB-0776-4A49-9F5B-09B9F5AF5B9C}" dt="2020-04-06T16:54:45.228" v="3028" actId="20577"/>
          <ac:spMkLst>
            <pc:docMk/>
            <pc:sldMk cId="4276201655" sldId="267"/>
            <ac:spMk id="2" creationId="{8045AE96-48C3-45EB-B366-D3E18A67EBFB}"/>
          </ac:spMkLst>
        </pc:spChg>
        <pc:spChg chg="mod">
          <ac:chgData name="Ola Sandness" userId="80521bba-03f4-4a47-b6d6-2648bb0cbbd1" providerId="ADAL" clId="{F83118EB-0776-4A49-9F5B-09B9F5AF5B9C}" dt="2020-04-10T10:30:45.043" v="4745" actId="403"/>
          <ac:spMkLst>
            <pc:docMk/>
            <pc:sldMk cId="4276201655" sldId="267"/>
            <ac:spMk id="4" creationId="{6A4464AE-63B8-43ED-982F-A5CB8C966761}"/>
          </ac:spMkLst>
        </pc:spChg>
        <pc:spChg chg="mod">
          <ac:chgData name="Ola Sandness" userId="80521bba-03f4-4a47-b6d6-2648bb0cbbd1" providerId="ADAL" clId="{F83118EB-0776-4A49-9F5B-09B9F5AF5B9C}" dt="2020-04-10T10:30:57.532" v="4752" actId="255"/>
          <ac:spMkLst>
            <pc:docMk/>
            <pc:sldMk cId="4276201655" sldId="267"/>
            <ac:spMk id="5" creationId="{74813B70-DBAD-42F8-8EA5-B9B681465F17}"/>
          </ac:spMkLst>
        </pc:spChg>
      </pc:sldChg>
      <pc:sldChg chg="addSp delSp modSp add mod modClrScheme chgLayout">
        <pc:chgData name="Ola Sandness" userId="80521bba-03f4-4a47-b6d6-2648bb0cbbd1" providerId="ADAL" clId="{F83118EB-0776-4A49-9F5B-09B9F5AF5B9C}" dt="2020-04-10T10:29:44.697" v="4743" actId="403"/>
        <pc:sldMkLst>
          <pc:docMk/>
          <pc:sldMk cId="1662456158" sldId="268"/>
        </pc:sldMkLst>
        <pc:spChg chg="mod ord">
          <ac:chgData name="Ola Sandness" userId="80521bba-03f4-4a47-b6d6-2648bb0cbbd1" providerId="ADAL" clId="{F83118EB-0776-4A49-9F5B-09B9F5AF5B9C}" dt="2020-04-10T10:28:42.304" v="4726" actId="700"/>
          <ac:spMkLst>
            <pc:docMk/>
            <pc:sldMk cId="1662456158" sldId="268"/>
            <ac:spMk id="2" creationId="{8045AE96-48C3-45EB-B366-D3E18A67EBFB}"/>
          </ac:spMkLst>
        </pc:spChg>
        <pc:spChg chg="add del mod ord">
          <ac:chgData name="Ola Sandness" userId="80521bba-03f4-4a47-b6d6-2648bb0cbbd1" providerId="ADAL" clId="{F83118EB-0776-4A49-9F5B-09B9F5AF5B9C}" dt="2020-04-10T10:28:42.304" v="4726" actId="700"/>
          <ac:spMkLst>
            <pc:docMk/>
            <pc:sldMk cId="1662456158" sldId="268"/>
            <ac:spMk id="3" creationId="{598AB169-89F6-4BAD-A96F-4AF33C28BFD1}"/>
          </ac:spMkLst>
        </pc:spChg>
        <pc:spChg chg="mod ord">
          <ac:chgData name="Ola Sandness" userId="80521bba-03f4-4a47-b6d6-2648bb0cbbd1" providerId="ADAL" clId="{F83118EB-0776-4A49-9F5B-09B9F5AF5B9C}" dt="2020-04-10T10:29:37.419" v="4742"/>
          <ac:spMkLst>
            <pc:docMk/>
            <pc:sldMk cId="1662456158" sldId="268"/>
            <ac:spMk id="4" creationId="{6A4464AE-63B8-43ED-982F-A5CB8C966761}"/>
          </ac:spMkLst>
        </pc:spChg>
        <pc:spChg chg="add del mod ord">
          <ac:chgData name="Ola Sandness" userId="80521bba-03f4-4a47-b6d6-2648bb0cbbd1" providerId="ADAL" clId="{F83118EB-0776-4A49-9F5B-09B9F5AF5B9C}" dt="2020-04-10T10:28:42.304" v="4726" actId="700"/>
          <ac:spMkLst>
            <pc:docMk/>
            <pc:sldMk cId="1662456158" sldId="268"/>
            <ac:spMk id="5" creationId="{434038A5-00EB-4752-AD6A-0F9A4DB5B541}"/>
          </ac:spMkLst>
        </pc:spChg>
        <pc:spChg chg="del mod ord">
          <ac:chgData name="Ola Sandness" userId="80521bba-03f4-4a47-b6d6-2648bb0cbbd1" providerId="ADAL" clId="{F83118EB-0776-4A49-9F5B-09B9F5AF5B9C}" dt="2020-04-06T16:59:40.921" v="3276" actId="478"/>
          <ac:spMkLst>
            <pc:docMk/>
            <pc:sldMk cId="1662456158" sldId="268"/>
            <ac:spMk id="5" creationId="{74813B70-DBAD-42F8-8EA5-B9B681465F17}"/>
          </ac:spMkLst>
        </pc:spChg>
        <pc:spChg chg="add del mod ord">
          <ac:chgData name="Ola Sandness" userId="80521bba-03f4-4a47-b6d6-2648bb0cbbd1" providerId="ADAL" clId="{F83118EB-0776-4A49-9F5B-09B9F5AF5B9C}" dt="2020-04-10T10:28:42.304" v="4726" actId="700"/>
          <ac:spMkLst>
            <pc:docMk/>
            <pc:sldMk cId="1662456158" sldId="268"/>
            <ac:spMk id="7" creationId="{0D173395-4D77-45EE-880A-3FEB886DA555}"/>
          </ac:spMkLst>
        </pc:spChg>
        <pc:spChg chg="add mod ord">
          <ac:chgData name="Ola Sandness" userId="80521bba-03f4-4a47-b6d6-2648bb0cbbd1" providerId="ADAL" clId="{F83118EB-0776-4A49-9F5B-09B9F5AF5B9C}" dt="2020-04-10T10:29:44.697" v="4743" actId="403"/>
          <ac:spMkLst>
            <pc:docMk/>
            <pc:sldMk cId="1662456158" sldId="268"/>
            <ac:spMk id="8" creationId="{BD8C06D9-315C-41FF-A80E-C937B95E56E6}"/>
          </ac:spMkLst>
        </pc:spChg>
      </pc:sldChg>
      <pc:sldChg chg="modSp add mod">
        <pc:chgData name="Ola Sandness" userId="80521bba-03f4-4a47-b6d6-2648bb0cbbd1" providerId="ADAL" clId="{F83118EB-0776-4A49-9F5B-09B9F5AF5B9C}" dt="2020-04-06T17:17:18.339" v="4318" actId="20577"/>
        <pc:sldMkLst>
          <pc:docMk/>
          <pc:sldMk cId="223508448" sldId="269"/>
        </pc:sldMkLst>
        <pc:spChg chg="mod">
          <ac:chgData name="Ola Sandness" userId="80521bba-03f4-4a47-b6d6-2648bb0cbbd1" providerId="ADAL" clId="{F83118EB-0776-4A49-9F5B-09B9F5AF5B9C}" dt="2020-04-06T17:17:18.339" v="4318" actId="20577"/>
          <ac:spMkLst>
            <pc:docMk/>
            <pc:sldMk cId="223508448" sldId="269"/>
            <ac:spMk id="2" creationId="{D767BA90-CFBC-417E-9E64-BE789F32F80E}"/>
          </ac:spMkLst>
        </pc:spChg>
      </pc:sldChg>
      <pc:sldChg chg="modSp add mod">
        <pc:chgData name="Ola Sandness" userId="80521bba-03f4-4a47-b6d6-2648bb0cbbd1" providerId="ADAL" clId="{F83118EB-0776-4A49-9F5B-09B9F5AF5B9C}" dt="2020-04-06T17:17:50.222" v="4349" actId="20577"/>
        <pc:sldMkLst>
          <pc:docMk/>
          <pc:sldMk cId="3255248244" sldId="270"/>
        </pc:sldMkLst>
        <pc:spChg chg="mod">
          <ac:chgData name="Ola Sandness" userId="80521bba-03f4-4a47-b6d6-2648bb0cbbd1" providerId="ADAL" clId="{F83118EB-0776-4A49-9F5B-09B9F5AF5B9C}" dt="2020-04-06T17:17:50.222" v="4349" actId="20577"/>
          <ac:spMkLst>
            <pc:docMk/>
            <pc:sldMk cId="3255248244" sldId="270"/>
            <ac:spMk id="2" creationId="{D767BA90-CFBC-417E-9E64-BE789F32F80E}"/>
          </ac:spMkLst>
        </pc:spChg>
      </pc:sldChg>
      <pc:sldChg chg="modSp add mod">
        <pc:chgData name="Ola Sandness" userId="80521bba-03f4-4a47-b6d6-2648bb0cbbd1" providerId="ADAL" clId="{F83118EB-0776-4A49-9F5B-09B9F5AF5B9C}" dt="2020-04-06T17:18:07.992" v="4371" actId="20577"/>
        <pc:sldMkLst>
          <pc:docMk/>
          <pc:sldMk cId="313012529" sldId="271"/>
        </pc:sldMkLst>
        <pc:spChg chg="mod">
          <ac:chgData name="Ola Sandness" userId="80521bba-03f4-4a47-b6d6-2648bb0cbbd1" providerId="ADAL" clId="{F83118EB-0776-4A49-9F5B-09B9F5AF5B9C}" dt="2020-04-06T17:18:07.992" v="4371" actId="20577"/>
          <ac:spMkLst>
            <pc:docMk/>
            <pc:sldMk cId="313012529" sldId="271"/>
            <ac:spMk id="2" creationId="{D767BA90-CFBC-417E-9E64-BE789F32F80E}"/>
          </ac:spMkLst>
        </pc:spChg>
      </pc:sldChg>
      <pc:sldChg chg="modSp add mod">
        <pc:chgData name="Ola Sandness" userId="80521bba-03f4-4a47-b6d6-2648bb0cbbd1" providerId="ADAL" clId="{F83118EB-0776-4A49-9F5B-09B9F5AF5B9C}" dt="2020-04-06T17:18:25.797" v="4389" actId="20577"/>
        <pc:sldMkLst>
          <pc:docMk/>
          <pc:sldMk cId="1057367681" sldId="272"/>
        </pc:sldMkLst>
        <pc:spChg chg="mod">
          <ac:chgData name="Ola Sandness" userId="80521bba-03f4-4a47-b6d6-2648bb0cbbd1" providerId="ADAL" clId="{F83118EB-0776-4A49-9F5B-09B9F5AF5B9C}" dt="2020-04-06T17:18:25.797" v="4389" actId="20577"/>
          <ac:spMkLst>
            <pc:docMk/>
            <pc:sldMk cId="1057367681" sldId="272"/>
            <ac:spMk id="2" creationId="{D767BA90-CFBC-417E-9E64-BE789F32F80E}"/>
          </ac:spMkLst>
        </pc:spChg>
      </pc:sldChg>
      <pc:sldChg chg="modSp add mod">
        <pc:chgData name="Ola Sandness" userId="80521bba-03f4-4a47-b6d6-2648bb0cbbd1" providerId="ADAL" clId="{F83118EB-0776-4A49-9F5B-09B9F5AF5B9C}" dt="2020-04-06T17:18:52.472" v="4417" actId="20577"/>
        <pc:sldMkLst>
          <pc:docMk/>
          <pc:sldMk cId="3995903394" sldId="273"/>
        </pc:sldMkLst>
        <pc:spChg chg="mod">
          <ac:chgData name="Ola Sandness" userId="80521bba-03f4-4a47-b6d6-2648bb0cbbd1" providerId="ADAL" clId="{F83118EB-0776-4A49-9F5B-09B9F5AF5B9C}" dt="2020-04-06T17:18:52.472" v="4417" actId="20577"/>
          <ac:spMkLst>
            <pc:docMk/>
            <pc:sldMk cId="3995903394" sldId="273"/>
            <ac:spMk id="2" creationId="{D767BA90-CFBC-417E-9E64-BE789F32F80E}"/>
          </ac:spMkLst>
        </pc:spChg>
      </pc:sldChg>
      <pc:sldChg chg="modSp add mod">
        <pc:chgData name="Ola Sandness" userId="80521bba-03f4-4a47-b6d6-2648bb0cbbd1" providerId="ADAL" clId="{F83118EB-0776-4A49-9F5B-09B9F5AF5B9C}" dt="2020-04-06T17:19:13.024" v="4426" actId="20577"/>
        <pc:sldMkLst>
          <pc:docMk/>
          <pc:sldMk cId="3680044765" sldId="274"/>
        </pc:sldMkLst>
        <pc:spChg chg="mod">
          <ac:chgData name="Ola Sandness" userId="80521bba-03f4-4a47-b6d6-2648bb0cbbd1" providerId="ADAL" clId="{F83118EB-0776-4A49-9F5B-09B9F5AF5B9C}" dt="2020-04-06T17:19:13.024" v="4426" actId="20577"/>
          <ac:spMkLst>
            <pc:docMk/>
            <pc:sldMk cId="3680044765" sldId="274"/>
            <ac:spMk id="2" creationId="{D767BA90-CFBC-417E-9E64-BE789F32F80E}"/>
          </ac:spMkLst>
        </pc:spChg>
      </pc:sldChg>
      <pc:sldChg chg="add del">
        <pc:chgData name="Ola Sandness" userId="80521bba-03f4-4a47-b6d6-2648bb0cbbd1" providerId="ADAL" clId="{F83118EB-0776-4A49-9F5B-09B9F5AF5B9C}" dt="2020-04-06T17:19:25.556" v="4429" actId="2696"/>
        <pc:sldMkLst>
          <pc:docMk/>
          <pc:sldMk cId="1221255502" sldId="275"/>
        </pc:sldMkLst>
      </pc:sldChg>
      <pc:sldChg chg="modSp add mod">
        <pc:chgData name="Ola Sandness" userId="80521bba-03f4-4a47-b6d6-2648bb0cbbd1" providerId="ADAL" clId="{F83118EB-0776-4A49-9F5B-09B9F5AF5B9C}" dt="2020-04-06T17:19:38.533" v="4451" actId="20577"/>
        <pc:sldMkLst>
          <pc:docMk/>
          <pc:sldMk cId="1104611288" sldId="276"/>
        </pc:sldMkLst>
        <pc:spChg chg="mod">
          <ac:chgData name="Ola Sandness" userId="80521bba-03f4-4a47-b6d6-2648bb0cbbd1" providerId="ADAL" clId="{F83118EB-0776-4A49-9F5B-09B9F5AF5B9C}" dt="2020-04-06T17:19:38.533" v="4451" actId="20577"/>
          <ac:spMkLst>
            <pc:docMk/>
            <pc:sldMk cId="1104611288" sldId="276"/>
            <ac:spMk id="2" creationId="{D767BA90-CFBC-417E-9E64-BE789F32F80E}"/>
          </ac:spMkLst>
        </pc:spChg>
      </pc:sldChg>
      <pc:sldChg chg="addSp add">
        <pc:chgData name="Ola Sandness" userId="80521bba-03f4-4a47-b6d6-2648bb0cbbd1" providerId="ADAL" clId="{F83118EB-0776-4A49-9F5B-09B9F5AF5B9C}" dt="2020-04-06T17:22:50.165" v="4464"/>
        <pc:sldMkLst>
          <pc:docMk/>
          <pc:sldMk cId="3486043719" sldId="277"/>
        </pc:sldMkLst>
        <pc:picChg chg="add">
          <ac:chgData name="Ola Sandness" userId="80521bba-03f4-4a47-b6d6-2648bb0cbbd1" providerId="ADAL" clId="{F83118EB-0776-4A49-9F5B-09B9F5AF5B9C}" dt="2020-04-06T17:22:50.165" v="4464"/>
          <ac:picMkLst>
            <pc:docMk/>
            <pc:sldMk cId="3486043719" sldId="277"/>
            <ac:picMk id="4" creationId="{35B1540B-D239-4D3B-8525-329DEA3DFA4D}"/>
          </ac:picMkLst>
        </pc:picChg>
      </pc:sldChg>
      <pc:sldChg chg="addSp modSp add mod">
        <pc:chgData name="Ola Sandness" userId="80521bba-03f4-4a47-b6d6-2648bb0cbbd1" providerId="ADAL" clId="{F83118EB-0776-4A49-9F5B-09B9F5AF5B9C}" dt="2020-04-07T18:38:45.822" v="4723" actId="732"/>
        <pc:sldMkLst>
          <pc:docMk/>
          <pc:sldMk cId="3744224505" sldId="278"/>
        </pc:sldMkLst>
        <pc:picChg chg="add mod modCrop">
          <ac:chgData name="Ola Sandness" userId="80521bba-03f4-4a47-b6d6-2648bb0cbbd1" providerId="ADAL" clId="{F83118EB-0776-4A49-9F5B-09B9F5AF5B9C}" dt="2020-04-07T18:38:45.822" v="4723" actId="732"/>
          <ac:picMkLst>
            <pc:docMk/>
            <pc:sldMk cId="3744224505" sldId="278"/>
            <ac:picMk id="2" creationId="{DFC95C12-2890-4652-BE0A-226FA304778C}"/>
          </ac:picMkLst>
        </pc:picChg>
      </pc:sldChg>
      <pc:sldChg chg="new">
        <pc:chgData name="Ola Sandness" userId="80521bba-03f4-4a47-b6d6-2648bb0cbbd1" providerId="ADAL" clId="{F83118EB-0776-4A49-9F5B-09B9F5AF5B9C}" dt="2020-04-10T13:20:08.194" v="5698" actId="680"/>
        <pc:sldMkLst>
          <pc:docMk/>
          <pc:sldMk cId="3038842171" sldId="279"/>
        </pc:sldMkLst>
      </pc:sldChg>
      <pc:sldMasterChg chg="modSldLayout">
        <pc:chgData name="Ola Sandness" userId="80521bba-03f4-4a47-b6d6-2648bb0cbbd1" providerId="ADAL" clId="{F83118EB-0776-4A49-9F5B-09B9F5AF5B9C}" dt="2020-04-06T16:42:40.564" v="2718" actId="1076"/>
        <pc:sldMasterMkLst>
          <pc:docMk/>
          <pc:sldMasterMk cId="3729513478" sldId="2147483756"/>
        </pc:sldMasterMkLst>
        <pc:sldLayoutChg chg="modSp mod">
          <pc:chgData name="Ola Sandness" userId="80521bba-03f4-4a47-b6d6-2648bb0cbbd1" providerId="ADAL" clId="{F83118EB-0776-4A49-9F5B-09B9F5AF5B9C}" dt="2020-04-06T16:42:40.564" v="2718" actId="1076"/>
          <pc:sldLayoutMkLst>
            <pc:docMk/>
            <pc:sldMasterMk cId="3729513478" sldId="2147483756"/>
            <pc:sldLayoutMk cId="2312359189" sldId="2147483762"/>
          </pc:sldLayoutMkLst>
          <pc:spChg chg="mod">
            <ac:chgData name="Ola Sandness" userId="80521bba-03f4-4a47-b6d6-2648bb0cbbd1" providerId="ADAL" clId="{F83118EB-0776-4A49-9F5B-09B9F5AF5B9C}" dt="2020-04-06T16:42:40.564" v="2718" actId="1076"/>
            <ac:spMkLst>
              <pc:docMk/>
              <pc:sldMasterMk cId="3729513478" sldId="2147483756"/>
              <pc:sldLayoutMk cId="2312359189" sldId="2147483762"/>
              <ac:spMk id="3" creationId="{00000000-0000-0000-0000-000000000000}"/>
            </ac:spMkLst>
          </pc:spChg>
        </pc:sldLayoutChg>
      </pc:sldMasterChg>
    </pc:docChg>
  </pc:docChgLst>
  <pc:docChgLst>
    <pc:chgData name="Ola Sandness" userId="80521bba-03f4-4a47-b6d6-2648bb0cbbd1" providerId="ADAL" clId="{50B7AC75-B7AA-4FEA-AB1A-43D7E3967F64}"/>
    <pc:docChg chg="undo custSel addSld delSld modSld sldOrd modSection">
      <pc:chgData name="Ola Sandness" userId="80521bba-03f4-4a47-b6d6-2648bb0cbbd1" providerId="ADAL" clId="{50B7AC75-B7AA-4FEA-AB1A-43D7E3967F64}" dt="2020-04-21T20:42:23.029" v="3399" actId="6549"/>
      <pc:docMkLst>
        <pc:docMk/>
      </pc:docMkLst>
      <pc:sldChg chg="addSp delSp modSp mod">
        <pc:chgData name="Ola Sandness" userId="80521bba-03f4-4a47-b6d6-2648bb0cbbd1" providerId="ADAL" clId="{50B7AC75-B7AA-4FEA-AB1A-43D7E3967F64}" dt="2020-04-20T20:23:07.173" v="20" actId="14100"/>
        <pc:sldMkLst>
          <pc:docMk/>
          <pc:sldMk cId="1811763536" sldId="260"/>
        </pc:sldMkLst>
        <pc:picChg chg="add mod modCrop">
          <ac:chgData name="Ola Sandness" userId="80521bba-03f4-4a47-b6d6-2648bb0cbbd1" providerId="ADAL" clId="{50B7AC75-B7AA-4FEA-AB1A-43D7E3967F64}" dt="2020-04-20T20:21:56.023" v="12" actId="14861"/>
          <ac:picMkLst>
            <pc:docMk/>
            <pc:sldMk cId="1811763536" sldId="260"/>
            <ac:picMk id="2" creationId="{E9F203EB-1535-48F2-810F-3BF3AD52BE25}"/>
          </ac:picMkLst>
        </pc:picChg>
        <pc:picChg chg="add mod">
          <ac:chgData name="Ola Sandness" userId="80521bba-03f4-4a47-b6d6-2648bb0cbbd1" providerId="ADAL" clId="{50B7AC75-B7AA-4FEA-AB1A-43D7E3967F64}" dt="2020-04-20T20:23:07.173" v="20" actId="14100"/>
          <ac:picMkLst>
            <pc:docMk/>
            <pc:sldMk cId="1811763536" sldId="260"/>
            <ac:picMk id="6" creationId="{B4984340-152C-42E8-A4F0-1A49FF4C1D1A}"/>
          </ac:picMkLst>
        </pc:picChg>
        <pc:picChg chg="del">
          <ac:chgData name="Ola Sandness" userId="80521bba-03f4-4a47-b6d6-2648bb0cbbd1" providerId="ADAL" clId="{50B7AC75-B7AA-4FEA-AB1A-43D7E3967F64}" dt="2020-04-20T20:21:19.973" v="8" actId="478"/>
          <ac:picMkLst>
            <pc:docMk/>
            <pc:sldMk cId="1811763536" sldId="260"/>
            <ac:picMk id="17" creationId="{93018415-D53F-4AD1-89F5-016F474AE44E}"/>
          </ac:picMkLst>
        </pc:picChg>
        <pc:picChg chg="del">
          <ac:chgData name="Ola Sandness" userId="80521bba-03f4-4a47-b6d6-2648bb0cbbd1" providerId="ADAL" clId="{50B7AC75-B7AA-4FEA-AB1A-43D7E3967F64}" dt="2020-04-20T20:22:33.252" v="13" actId="478"/>
          <ac:picMkLst>
            <pc:docMk/>
            <pc:sldMk cId="1811763536" sldId="260"/>
            <ac:picMk id="19" creationId="{A7FEFA7C-B7FC-4E93-A8B0-1F8DF7897EA6}"/>
          </ac:picMkLst>
        </pc:picChg>
      </pc:sldChg>
      <pc:sldChg chg="modSp mod">
        <pc:chgData name="Ola Sandness" userId="80521bba-03f4-4a47-b6d6-2648bb0cbbd1" providerId="ADAL" clId="{50B7AC75-B7AA-4FEA-AB1A-43D7E3967F64}" dt="2020-04-21T19:38:17.683" v="749" actId="20577"/>
        <pc:sldMkLst>
          <pc:docMk/>
          <pc:sldMk cId="223508448" sldId="269"/>
        </pc:sldMkLst>
        <pc:spChg chg="mod">
          <ac:chgData name="Ola Sandness" userId="80521bba-03f4-4a47-b6d6-2648bb0cbbd1" providerId="ADAL" clId="{50B7AC75-B7AA-4FEA-AB1A-43D7E3967F64}" dt="2020-04-21T19:38:17.683" v="749" actId="20577"/>
          <ac:spMkLst>
            <pc:docMk/>
            <pc:sldMk cId="223508448" sldId="269"/>
            <ac:spMk id="5" creationId="{13A6585D-BD95-4D40-B33C-E5784E18F83F}"/>
          </ac:spMkLst>
        </pc:spChg>
      </pc:sldChg>
      <pc:sldChg chg="modSp mod ord">
        <pc:chgData name="Ola Sandness" userId="80521bba-03f4-4a47-b6d6-2648bb0cbbd1" providerId="ADAL" clId="{50B7AC75-B7AA-4FEA-AB1A-43D7E3967F64}" dt="2020-04-21T19:51:57.836" v="1678" actId="20577"/>
        <pc:sldMkLst>
          <pc:docMk/>
          <pc:sldMk cId="3255248244" sldId="270"/>
        </pc:sldMkLst>
        <pc:spChg chg="mod">
          <ac:chgData name="Ola Sandness" userId="80521bba-03f4-4a47-b6d6-2648bb0cbbd1" providerId="ADAL" clId="{50B7AC75-B7AA-4FEA-AB1A-43D7E3967F64}" dt="2020-04-21T19:51:57.836" v="1678" actId="20577"/>
          <ac:spMkLst>
            <pc:docMk/>
            <pc:sldMk cId="3255248244" sldId="270"/>
            <ac:spMk id="2" creationId="{D767BA90-CFBC-417E-9E64-BE789F32F80E}"/>
          </ac:spMkLst>
        </pc:spChg>
        <pc:spChg chg="mod">
          <ac:chgData name="Ola Sandness" userId="80521bba-03f4-4a47-b6d6-2648bb0cbbd1" providerId="ADAL" clId="{50B7AC75-B7AA-4FEA-AB1A-43D7E3967F64}" dt="2020-04-21T19:42:25.019" v="1206" actId="20577"/>
          <ac:spMkLst>
            <pc:docMk/>
            <pc:sldMk cId="3255248244" sldId="270"/>
            <ac:spMk id="5" creationId="{13A6585D-BD95-4D40-B33C-E5784E18F83F}"/>
          </ac:spMkLst>
        </pc:spChg>
      </pc:sldChg>
      <pc:sldChg chg="modSp mod">
        <pc:chgData name="Ola Sandness" userId="80521bba-03f4-4a47-b6d6-2648bb0cbbd1" providerId="ADAL" clId="{50B7AC75-B7AA-4FEA-AB1A-43D7E3967F64}" dt="2020-04-21T20:11:04.645" v="2913" actId="20577"/>
        <pc:sldMkLst>
          <pc:docMk/>
          <pc:sldMk cId="313012529" sldId="271"/>
        </pc:sldMkLst>
        <pc:spChg chg="mod">
          <ac:chgData name="Ola Sandness" userId="80521bba-03f4-4a47-b6d6-2648bb0cbbd1" providerId="ADAL" clId="{50B7AC75-B7AA-4FEA-AB1A-43D7E3967F64}" dt="2020-04-21T20:11:04.645" v="2913" actId="20577"/>
          <ac:spMkLst>
            <pc:docMk/>
            <pc:sldMk cId="313012529" sldId="271"/>
            <ac:spMk id="5" creationId="{13A6585D-BD95-4D40-B33C-E5784E18F83F}"/>
          </ac:spMkLst>
        </pc:spChg>
      </pc:sldChg>
      <pc:sldChg chg="modSp mod">
        <pc:chgData name="Ola Sandness" userId="80521bba-03f4-4a47-b6d6-2648bb0cbbd1" providerId="ADAL" clId="{50B7AC75-B7AA-4FEA-AB1A-43D7E3967F64}" dt="2020-04-21T20:38:15.457" v="3375" actId="20577"/>
        <pc:sldMkLst>
          <pc:docMk/>
          <pc:sldMk cId="1057367681" sldId="272"/>
        </pc:sldMkLst>
        <pc:spChg chg="mod">
          <ac:chgData name="Ola Sandness" userId="80521bba-03f4-4a47-b6d6-2648bb0cbbd1" providerId="ADAL" clId="{50B7AC75-B7AA-4FEA-AB1A-43D7E3967F64}" dt="2020-04-21T20:38:15.457" v="3375" actId="20577"/>
          <ac:spMkLst>
            <pc:docMk/>
            <pc:sldMk cId="1057367681" sldId="272"/>
            <ac:spMk id="5" creationId="{13A6585D-BD95-4D40-B33C-E5784E18F83F}"/>
          </ac:spMkLst>
        </pc:spChg>
      </pc:sldChg>
      <pc:sldChg chg="modSp mod">
        <pc:chgData name="Ola Sandness" userId="80521bba-03f4-4a47-b6d6-2648bb0cbbd1" providerId="ADAL" clId="{50B7AC75-B7AA-4FEA-AB1A-43D7E3967F64}" dt="2020-04-21T20:12:57.396" v="3131" actId="20577"/>
        <pc:sldMkLst>
          <pc:docMk/>
          <pc:sldMk cId="3995903394" sldId="273"/>
        </pc:sldMkLst>
        <pc:spChg chg="mod">
          <ac:chgData name="Ola Sandness" userId="80521bba-03f4-4a47-b6d6-2648bb0cbbd1" providerId="ADAL" clId="{50B7AC75-B7AA-4FEA-AB1A-43D7E3967F64}" dt="2020-04-21T20:12:57.396" v="3131" actId="20577"/>
          <ac:spMkLst>
            <pc:docMk/>
            <pc:sldMk cId="3995903394" sldId="273"/>
            <ac:spMk id="5" creationId="{13A6585D-BD95-4D40-B33C-E5784E18F83F}"/>
          </ac:spMkLst>
        </pc:spChg>
      </pc:sldChg>
      <pc:sldChg chg="addSp modSp mod modClrScheme chgLayout">
        <pc:chgData name="Ola Sandness" userId="80521bba-03f4-4a47-b6d6-2648bb0cbbd1" providerId="ADAL" clId="{50B7AC75-B7AA-4FEA-AB1A-43D7E3967F64}" dt="2020-04-21T20:42:23.029" v="3399" actId="6549"/>
        <pc:sldMkLst>
          <pc:docMk/>
          <pc:sldMk cId="3680044765" sldId="274"/>
        </pc:sldMkLst>
        <pc:spChg chg="mod ord">
          <ac:chgData name="Ola Sandness" userId="80521bba-03f4-4a47-b6d6-2648bb0cbbd1" providerId="ADAL" clId="{50B7AC75-B7AA-4FEA-AB1A-43D7E3967F64}" dt="2020-04-21T20:14:29.728" v="3268" actId="700"/>
          <ac:spMkLst>
            <pc:docMk/>
            <pc:sldMk cId="3680044765" sldId="274"/>
            <ac:spMk id="2" creationId="{D767BA90-CFBC-417E-9E64-BE789F32F80E}"/>
          </ac:spMkLst>
        </pc:spChg>
        <pc:spChg chg="add mod ord">
          <ac:chgData name="Ola Sandness" userId="80521bba-03f4-4a47-b6d6-2648bb0cbbd1" providerId="ADAL" clId="{50B7AC75-B7AA-4FEA-AB1A-43D7E3967F64}" dt="2020-04-21T20:42:16.046" v="3388" actId="27636"/>
          <ac:spMkLst>
            <pc:docMk/>
            <pc:sldMk cId="3680044765" sldId="274"/>
            <ac:spMk id="3" creationId="{62B398A4-5A99-4EF6-8B4B-717686CCA98C}"/>
          </ac:spMkLst>
        </pc:spChg>
        <pc:spChg chg="mod ord">
          <ac:chgData name="Ola Sandness" userId="80521bba-03f4-4a47-b6d6-2648bb0cbbd1" providerId="ADAL" clId="{50B7AC75-B7AA-4FEA-AB1A-43D7E3967F64}" dt="2020-04-21T20:42:23.029" v="3399" actId="6549"/>
          <ac:spMkLst>
            <pc:docMk/>
            <pc:sldMk cId="3680044765" sldId="274"/>
            <ac:spMk id="5" creationId="{13A6585D-BD95-4D40-B33C-E5784E18F83F}"/>
          </ac:spMkLst>
        </pc:spChg>
      </pc:sldChg>
      <pc:sldChg chg="modSp mod">
        <pc:chgData name="Ola Sandness" userId="80521bba-03f4-4a47-b6d6-2648bb0cbbd1" providerId="ADAL" clId="{50B7AC75-B7AA-4FEA-AB1A-43D7E3967F64}" dt="2020-04-21T20:12:29.553" v="3108" actId="20577"/>
        <pc:sldMkLst>
          <pc:docMk/>
          <pc:sldMk cId="1104611288" sldId="276"/>
        </pc:sldMkLst>
        <pc:spChg chg="mod">
          <ac:chgData name="Ola Sandness" userId="80521bba-03f4-4a47-b6d6-2648bb0cbbd1" providerId="ADAL" clId="{50B7AC75-B7AA-4FEA-AB1A-43D7E3967F64}" dt="2020-04-21T20:12:29.553" v="3108" actId="20577"/>
          <ac:spMkLst>
            <pc:docMk/>
            <pc:sldMk cId="1104611288" sldId="276"/>
            <ac:spMk id="5" creationId="{13A6585D-BD95-4D40-B33C-E5784E18F83F}"/>
          </ac:spMkLst>
        </pc:spChg>
      </pc:sldChg>
      <pc:sldChg chg="del mod modShow">
        <pc:chgData name="Ola Sandness" userId="80521bba-03f4-4a47-b6d6-2648bb0cbbd1" providerId="ADAL" clId="{50B7AC75-B7AA-4FEA-AB1A-43D7E3967F64}" dt="2020-04-21T19:29:47.182" v="22" actId="47"/>
        <pc:sldMkLst>
          <pc:docMk/>
          <pc:sldMk cId="3486043719" sldId="277"/>
        </pc:sldMkLst>
      </pc:sldChg>
      <pc:sldChg chg="del">
        <pc:chgData name="Ola Sandness" userId="80521bba-03f4-4a47-b6d6-2648bb0cbbd1" providerId="ADAL" clId="{50B7AC75-B7AA-4FEA-AB1A-43D7E3967F64}" dt="2020-04-21T20:03:25.618" v="2322" actId="47"/>
        <pc:sldMkLst>
          <pc:docMk/>
          <pc:sldMk cId="3038842171" sldId="279"/>
        </pc:sldMkLst>
      </pc:sldChg>
      <pc:sldChg chg="delSp modSp add mod modNotesTx">
        <pc:chgData name="Ola Sandness" userId="80521bba-03f4-4a47-b6d6-2648bb0cbbd1" providerId="ADAL" clId="{50B7AC75-B7AA-4FEA-AB1A-43D7E3967F64}" dt="2020-04-21T19:35:35.493" v="664" actId="27636"/>
        <pc:sldMkLst>
          <pc:docMk/>
          <pc:sldMk cId="1801655564" sldId="280"/>
        </pc:sldMkLst>
        <pc:spChg chg="mod">
          <ac:chgData name="Ola Sandness" userId="80521bba-03f4-4a47-b6d6-2648bb0cbbd1" providerId="ADAL" clId="{50B7AC75-B7AA-4FEA-AB1A-43D7E3967F64}" dt="2020-04-21T19:30:31.600" v="35" actId="20577"/>
          <ac:spMkLst>
            <pc:docMk/>
            <pc:sldMk cId="1801655564" sldId="280"/>
            <ac:spMk id="2" creationId="{D767BA90-CFBC-417E-9E64-BE789F32F80E}"/>
          </ac:spMkLst>
        </pc:spChg>
        <pc:spChg chg="mod">
          <ac:chgData name="Ola Sandness" userId="80521bba-03f4-4a47-b6d6-2648bb0cbbd1" providerId="ADAL" clId="{50B7AC75-B7AA-4FEA-AB1A-43D7E3967F64}" dt="2020-04-21T19:35:35.493" v="664" actId="27636"/>
          <ac:spMkLst>
            <pc:docMk/>
            <pc:sldMk cId="1801655564" sldId="280"/>
            <ac:spMk id="5" creationId="{13A6585D-BD95-4D40-B33C-E5784E18F83F}"/>
          </ac:spMkLst>
        </pc:spChg>
        <pc:picChg chg="del">
          <ac:chgData name="Ola Sandness" userId="80521bba-03f4-4a47-b6d6-2648bb0cbbd1" providerId="ADAL" clId="{50B7AC75-B7AA-4FEA-AB1A-43D7E3967F64}" dt="2020-04-21T19:30:33.695" v="36" actId="478"/>
          <ac:picMkLst>
            <pc:docMk/>
            <pc:sldMk cId="1801655564" sldId="280"/>
            <ac:picMk id="6" creationId="{CBA84E1B-CF62-4674-8442-99E5F5CA9D76}"/>
          </ac:picMkLst>
        </pc:picChg>
      </pc:sldChg>
      <pc:sldChg chg="modSp add mod">
        <pc:chgData name="Ola Sandness" userId="80521bba-03f4-4a47-b6d6-2648bb0cbbd1" providerId="ADAL" clId="{50B7AC75-B7AA-4FEA-AB1A-43D7E3967F64}" dt="2020-04-21T20:09:34.657" v="2677" actId="20577"/>
        <pc:sldMkLst>
          <pc:docMk/>
          <pc:sldMk cId="1637516355" sldId="281"/>
        </pc:sldMkLst>
        <pc:spChg chg="mod">
          <ac:chgData name="Ola Sandness" userId="80521bba-03f4-4a47-b6d6-2648bb0cbbd1" providerId="ADAL" clId="{50B7AC75-B7AA-4FEA-AB1A-43D7E3967F64}" dt="2020-04-21T20:09:34.657" v="2677" actId="20577"/>
          <ac:spMkLst>
            <pc:docMk/>
            <pc:sldMk cId="1637516355" sldId="281"/>
            <ac:spMk id="5" creationId="{13A6585D-BD95-4D40-B33C-E5784E18F83F}"/>
          </ac:spMkLst>
        </pc:spChg>
      </pc:sldChg>
      <pc:sldChg chg="addSp delSp modSp add mod ord modShow">
        <pc:chgData name="Ola Sandness" userId="80521bba-03f4-4a47-b6d6-2648bb0cbbd1" providerId="ADAL" clId="{50B7AC75-B7AA-4FEA-AB1A-43D7E3967F64}" dt="2020-04-21T19:44:56.102" v="1242"/>
        <pc:sldMkLst>
          <pc:docMk/>
          <pc:sldMk cId="894055408" sldId="282"/>
        </pc:sldMkLst>
        <pc:picChg chg="del">
          <ac:chgData name="Ola Sandness" userId="80521bba-03f4-4a47-b6d6-2648bb0cbbd1" providerId="ADAL" clId="{50B7AC75-B7AA-4FEA-AB1A-43D7E3967F64}" dt="2020-04-21T19:43:21.419" v="1220" actId="478"/>
          <ac:picMkLst>
            <pc:docMk/>
            <pc:sldMk cId="894055408" sldId="282"/>
            <ac:picMk id="2" creationId="{DFC95C12-2890-4652-BE0A-226FA304778C}"/>
          </ac:picMkLst>
        </pc:picChg>
        <pc:picChg chg="add mod">
          <ac:chgData name="Ola Sandness" userId="80521bba-03f4-4a47-b6d6-2648bb0cbbd1" providerId="ADAL" clId="{50B7AC75-B7AA-4FEA-AB1A-43D7E3967F64}" dt="2020-04-21T19:44:07.913" v="1226" actId="1076"/>
          <ac:picMkLst>
            <pc:docMk/>
            <pc:sldMk cId="894055408" sldId="282"/>
            <ac:picMk id="3" creationId="{F21E268C-E8D9-42D4-BA1A-AB59C357C683}"/>
          </ac:picMkLst>
        </pc:picChg>
      </pc:sldChg>
      <pc:sldChg chg="modSp add mod">
        <pc:chgData name="Ola Sandness" userId="80521bba-03f4-4a47-b6d6-2648bb0cbbd1" providerId="ADAL" clId="{50B7AC75-B7AA-4FEA-AB1A-43D7E3967F64}" dt="2020-04-21T19:52:02.081" v="1686" actId="20577"/>
        <pc:sldMkLst>
          <pc:docMk/>
          <pc:sldMk cId="999579651" sldId="283"/>
        </pc:sldMkLst>
        <pc:spChg chg="mod">
          <ac:chgData name="Ola Sandness" userId="80521bba-03f4-4a47-b6d6-2648bb0cbbd1" providerId="ADAL" clId="{50B7AC75-B7AA-4FEA-AB1A-43D7E3967F64}" dt="2020-04-21T19:52:02.081" v="1686" actId="20577"/>
          <ac:spMkLst>
            <pc:docMk/>
            <pc:sldMk cId="999579651" sldId="283"/>
            <ac:spMk id="2" creationId="{D767BA90-CFBC-417E-9E64-BE789F32F80E}"/>
          </ac:spMkLst>
        </pc:spChg>
        <pc:spChg chg="mod">
          <ac:chgData name="Ola Sandness" userId="80521bba-03f4-4a47-b6d6-2648bb0cbbd1" providerId="ADAL" clId="{50B7AC75-B7AA-4FEA-AB1A-43D7E3967F64}" dt="2020-04-21T19:50:05.262" v="1659" actId="20577"/>
          <ac:spMkLst>
            <pc:docMk/>
            <pc:sldMk cId="999579651" sldId="283"/>
            <ac:spMk id="5" creationId="{13A6585D-BD95-4D40-B33C-E5784E18F83F}"/>
          </ac:spMkLst>
        </pc:spChg>
      </pc:sldChg>
      <pc:sldChg chg="addSp modSp new mod modShow">
        <pc:chgData name="Ola Sandness" userId="80521bba-03f4-4a47-b6d6-2648bb0cbbd1" providerId="ADAL" clId="{50B7AC75-B7AA-4FEA-AB1A-43D7E3967F64}" dt="2020-04-21T19:51:50.154" v="1670" actId="729"/>
        <pc:sldMkLst>
          <pc:docMk/>
          <pc:sldMk cId="1691752915" sldId="284"/>
        </pc:sldMkLst>
        <pc:picChg chg="add mod">
          <ac:chgData name="Ola Sandness" userId="80521bba-03f4-4a47-b6d6-2648bb0cbbd1" providerId="ADAL" clId="{50B7AC75-B7AA-4FEA-AB1A-43D7E3967F64}" dt="2020-04-21T19:50:57.621" v="1664" actId="1076"/>
          <ac:picMkLst>
            <pc:docMk/>
            <pc:sldMk cId="1691752915" sldId="284"/>
            <ac:picMk id="2" creationId="{2B2912C4-E0EE-4CB4-8566-66A467E594DB}"/>
          </ac:picMkLst>
        </pc:picChg>
        <pc:picChg chg="add mod">
          <ac:chgData name="Ola Sandness" userId="80521bba-03f4-4a47-b6d6-2648bb0cbbd1" providerId="ADAL" clId="{50B7AC75-B7AA-4FEA-AB1A-43D7E3967F64}" dt="2020-04-21T19:51:45.787" v="1669" actId="14100"/>
          <ac:picMkLst>
            <pc:docMk/>
            <pc:sldMk cId="1691752915" sldId="284"/>
            <ac:picMk id="3" creationId="{80064347-2D0E-47AF-B378-B964541E9B09}"/>
          </ac:picMkLst>
        </pc:picChg>
      </pc:sldChg>
      <pc:sldChg chg="addSp delSp modSp add mod ord">
        <pc:chgData name="Ola Sandness" userId="80521bba-03f4-4a47-b6d6-2648bb0cbbd1" providerId="ADAL" clId="{50B7AC75-B7AA-4FEA-AB1A-43D7E3967F64}" dt="2020-04-21T19:57:28.535" v="2074" actId="113"/>
        <pc:sldMkLst>
          <pc:docMk/>
          <pc:sldMk cId="2462918069" sldId="285"/>
        </pc:sldMkLst>
        <pc:spChg chg="mod">
          <ac:chgData name="Ola Sandness" userId="80521bba-03f4-4a47-b6d6-2648bb0cbbd1" providerId="ADAL" clId="{50B7AC75-B7AA-4FEA-AB1A-43D7E3967F64}" dt="2020-04-21T19:52:30.214" v="1702" actId="20577"/>
          <ac:spMkLst>
            <pc:docMk/>
            <pc:sldMk cId="2462918069" sldId="285"/>
            <ac:spMk id="2" creationId="{D767BA90-CFBC-417E-9E64-BE789F32F80E}"/>
          </ac:spMkLst>
        </pc:spChg>
        <pc:spChg chg="mod">
          <ac:chgData name="Ola Sandness" userId="80521bba-03f4-4a47-b6d6-2648bb0cbbd1" providerId="ADAL" clId="{50B7AC75-B7AA-4FEA-AB1A-43D7E3967F64}" dt="2020-04-21T19:57:28.535" v="2074" actId="113"/>
          <ac:spMkLst>
            <pc:docMk/>
            <pc:sldMk cId="2462918069" sldId="285"/>
            <ac:spMk id="5" creationId="{13A6585D-BD95-4D40-B33C-E5784E18F83F}"/>
          </ac:spMkLst>
        </pc:spChg>
        <pc:picChg chg="add del mod">
          <ac:chgData name="Ola Sandness" userId="80521bba-03f4-4a47-b6d6-2648bb0cbbd1" providerId="ADAL" clId="{50B7AC75-B7AA-4FEA-AB1A-43D7E3967F64}" dt="2020-04-21T19:56:50.341" v="2068" actId="478"/>
          <ac:picMkLst>
            <pc:docMk/>
            <pc:sldMk cId="2462918069" sldId="285"/>
            <ac:picMk id="3" creationId="{8CD24318-688E-4E66-9563-A738F998DC4D}"/>
          </ac:picMkLst>
        </pc:picChg>
        <pc:picChg chg="add mod">
          <ac:chgData name="Ola Sandness" userId="80521bba-03f4-4a47-b6d6-2648bb0cbbd1" providerId="ADAL" clId="{50B7AC75-B7AA-4FEA-AB1A-43D7E3967F64}" dt="2020-04-21T19:57:17.330" v="2073" actId="1076"/>
          <ac:picMkLst>
            <pc:docMk/>
            <pc:sldMk cId="2462918069" sldId="285"/>
            <ac:picMk id="4" creationId="{A1C2C8F8-5F51-4AAB-8972-DF85ADB9E754}"/>
          </ac:picMkLst>
        </pc:picChg>
      </pc:sldChg>
      <pc:sldChg chg="addSp delSp modSp add mod">
        <pc:chgData name="Ola Sandness" userId="80521bba-03f4-4a47-b6d6-2648bb0cbbd1" providerId="ADAL" clId="{50B7AC75-B7AA-4FEA-AB1A-43D7E3967F64}" dt="2020-04-21T20:03:20.676" v="2321" actId="20577"/>
        <pc:sldMkLst>
          <pc:docMk/>
          <pc:sldMk cId="1195972987" sldId="286"/>
        </pc:sldMkLst>
        <pc:spChg chg="mod">
          <ac:chgData name="Ola Sandness" userId="80521bba-03f4-4a47-b6d6-2648bb0cbbd1" providerId="ADAL" clId="{50B7AC75-B7AA-4FEA-AB1A-43D7E3967F64}" dt="2020-04-21T20:03:20.676" v="2321" actId="20577"/>
          <ac:spMkLst>
            <pc:docMk/>
            <pc:sldMk cId="1195972987" sldId="286"/>
            <ac:spMk id="5" creationId="{13A6585D-BD95-4D40-B33C-E5784E18F83F}"/>
          </ac:spMkLst>
        </pc:spChg>
        <pc:picChg chg="add mod">
          <ac:chgData name="Ola Sandness" userId="80521bba-03f4-4a47-b6d6-2648bb0cbbd1" providerId="ADAL" clId="{50B7AC75-B7AA-4FEA-AB1A-43D7E3967F64}" dt="2020-04-21T20:02:23.552" v="2266" actId="1076"/>
          <ac:picMkLst>
            <pc:docMk/>
            <pc:sldMk cId="1195972987" sldId="286"/>
            <ac:picMk id="3" creationId="{9E084194-C67C-4D02-A417-510254839DEF}"/>
          </ac:picMkLst>
        </pc:picChg>
        <pc:picChg chg="del">
          <ac:chgData name="Ola Sandness" userId="80521bba-03f4-4a47-b6d6-2648bb0cbbd1" providerId="ADAL" clId="{50B7AC75-B7AA-4FEA-AB1A-43D7E3967F64}" dt="2020-04-21T20:00:25.973" v="2230" actId="478"/>
          <ac:picMkLst>
            <pc:docMk/>
            <pc:sldMk cId="1195972987" sldId="286"/>
            <ac:picMk id="4" creationId="{A1C2C8F8-5F51-4AAB-8972-DF85ADB9E754}"/>
          </ac:picMkLst>
        </pc:picChg>
      </pc:sldChg>
    </pc:docChg>
  </pc:docChgLst>
  <pc:docChgLst>
    <pc:chgData name="Eskil Hegge" userId="S::eskil@harstadhk.com::d7a6c05b-830d-4ad4-baa1-29653e727d05" providerId="AD" clId="Web-{367695EF-B35A-0483-0650-76962ED6843B}"/>
    <pc:docChg chg="modSld">
      <pc:chgData name="Eskil Hegge" userId="S::eskil@harstadhk.com::d7a6c05b-830d-4ad4-baa1-29653e727d05" providerId="AD" clId="Web-{367695EF-B35A-0483-0650-76962ED6843B}" dt="2020-04-21T20:11:29.793" v="17" actId="20577"/>
      <pc:docMkLst>
        <pc:docMk/>
      </pc:docMkLst>
      <pc:sldChg chg="modSp">
        <pc:chgData name="Eskil Hegge" userId="S::eskil@harstadhk.com::d7a6c05b-830d-4ad4-baa1-29653e727d05" providerId="AD" clId="Web-{367695EF-B35A-0483-0650-76962ED6843B}" dt="2020-04-21T20:11:29.793" v="16" actId="20577"/>
        <pc:sldMkLst>
          <pc:docMk/>
          <pc:sldMk cId="4039840289" sldId="264"/>
        </pc:sldMkLst>
        <pc:spChg chg="mod">
          <ac:chgData name="Eskil Hegge" userId="S::eskil@harstadhk.com::d7a6c05b-830d-4ad4-baa1-29653e727d05" providerId="AD" clId="Web-{367695EF-B35A-0483-0650-76962ED6843B}" dt="2020-04-21T20:11:29.793" v="16" actId="20577"/>
          <ac:spMkLst>
            <pc:docMk/>
            <pc:sldMk cId="4039840289" sldId="264"/>
            <ac:spMk id="5" creationId="{13A6585D-BD95-4D40-B33C-E5784E18F83F}"/>
          </ac:spMkLst>
        </pc:spChg>
      </pc:sldChg>
    </pc:docChg>
  </pc:docChgLst>
  <pc:docChgLst>
    <pc:chgData name="Ola Sandness" userId="80521bba-03f4-4a47-b6d6-2648bb0cbbd1" providerId="ADAL" clId="{FE449B0D-9B61-4104-AA22-7CC9F1ACE843}"/>
    <pc:docChg chg="undo custSel addSld delSld modSld sldOrd modSection">
      <pc:chgData name="Ola Sandness" userId="80521bba-03f4-4a47-b6d6-2648bb0cbbd1" providerId="ADAL" clId="{FE449B0D-9B61-4104-AA22-7CC9F1ACE843}" dt="2020-04-22T15:37:33.381" v="316" actId="20577"/>
      <pc:docMkLst>
        <pc:docMk/>
      </pc:docMkLst>
      <pc:sldChg chg="modSp mod">
        <pc:chgData name="Ola Sandness" userId="80521bba-03f4-4a47-b6d6-2648bb0cbbd1" providerId="ADAL" clId="{FE449B0D-9B61-4104-AA22-7CC9F1ACE843}" dt="2020-04-22T15:35:27.221" v="250" actId="20577"/>
        <pc:sldMkLst>
          <pc:docMk/>
          <pc:sldMk cId="889217405" sldId="256"/>
        </pc:sldMkLst>
        <pc:spChg chg="mod">
          <ac:chgData name="Ola Sandness" userId="80521bba-03f4-4a47-b6d6-2648bb0cbbd1" providerId="ADAL" clId="{FE449B0D-9B61-4104-AA22-7CC9F1ACE843}" dt="2020-04-22T15:35:27.221" v="250" actId="20577"/>
          <ac:spMkLst>
            <pc:docMk/>
            <pc:sldMk cId="889217405" sldId="256"/>
            <ac:spMk id="57" creationId="{2A0FB9EB-D4D2-4F79-8330-A03BB68A210A}"/>
          </ac:spMkLst>
        </pc:spChg>
      </pc:sldChg>
      <pc:sldChg chg="addSp delSp modSp mod">
        <pc:chgData name="Ola Sandness" userId="80521bba-03f4-4a47-b6d6-2648bb0cbbd1" providerId="ADAL" clId="{FE449B0D-9B61-4104-AA22-7CC9F1ACE843}" dt="2020-04-22T15:30:22.005" v="96" actId="1076"/>
        <pc:sldMkLst>
          <pc:docMk/>
          <pc:sldMk cId="1811763536" sldId="260"/>
        </pc:sldMkLst>
        <pc:picChg chg="mod modCrop">
          <ac:chgData name="Ola Sandness" userId="80521bba-03f4-4a47-b6d6-2648bb0cbbd1" providerId="ADAL" clId="{FE449B0D-9B61-4104-AA22-7CC9F1ACE843}" dt="2020-04-22T15:29:53.116" v="83" actId="1076"/>
          <ac:picMkLst>
            <pc:docMk/>
            <pc:sldMk cId="1811763536" sldId="260"/>
            <ac:picMk id="2" creationId="{E9F203EB-1535-48F2-810F-3BF3AD52BE25}"/>
          </ac:picMkLst>
        </pc:picChg>
        <pc:picChg chg="mod modCrop">
          <ac:chgData name="Ola Sandness" userId="80521bba-03f4-4a47-b6d6-2648bb0cbbd1" providerId="ADAL" clId="{FE449B0D-9B61-4104-AA22-7CC9F1ACE843}" dt="2020-04-22T15:29:48.709" v="80" actId="14100"/>
          <ac:picMkLst>
            <pc:docMk/>
            <pc:sldMk cId="1811763536" sldId="260"/>
            <ac:picMk id="3" creationId="{CFB5E6B8-18B6-4A52-9AA8-092925BB77FA}"/>
          </ac:picMkLst>
        </pc:picChg>
        <pc:picChg chg="mod">
          <ac:chgData name="Ola Sandness" userId="80521bba-03f4-4a47-b6d6-2648bb0cbbd1" providerId="ADAL" clId="{FE449B0D-9B61-4104-AA22-7CC9F1ACE843}" dt="2020-04-22T15:29:46.207" v="79" actId="14100"/>
          <ac:picMkLst>
            <pc:docMk/>
            <pc:sldMk cId="1811763536" sldId="260"/>
            <ac:picMk id="6" creationId="{B4984340-152C-42E8-A4F0-1A49FF4C1D1A}"/>
          </ac:picMkLst>
        </pc:picChg>
        <pc:picChg chg="add del mod">
          <ac:chgData name="Ola Sandness" userId="80521bba-03f4-4a47-b6d6-2648bb0cbbd1" providerId="ADAL" clId="{FE449B0D-9B61-4104-AA22-7CC9F1ACE843}" dt="2020-04-22T15:22:47.974" v="11" actId="478"/>
          <ac:picMkLst>
            <pc:docMk/>
            <pc:sldMk cId="1811763536" sldId="260"/>
            <ac:picMk id="7" creationId="{EB5E94F5-7C77-4F5A-8533-687572B0D172}"/>
          </ac:picMkLst>
        </pc:picChg>
        <pc:picChg chg="add mod modCrop">
          <ac:chgData name="Ola Sandness" userId="80521bba-03f4-4a47-b6d6-2648bb0cbbd1" providerId="ADAL" clId="{FE449B0D-9B61-4104-AA22-7CC9F1ACE843}" dt="2020-04-22T15:30:14.980" v="93" actId="1076"/>
          <ac:picMkLst>
            <pc:docMk/>
            <pc:sldMk cId="1811763536" sldId="260"/>
            <ac:picMk id="8" creationId="{0B75153A-F712-4203-8F78-E61A1B19C194}"/>
          </ac:picMkLst>
        </pc:picChg>
        <pc:picChg chg="add mod">
          <ac:chgData name="Ola Sandness" userId="80521bba-03f4-4a47-b6d6-2648bb0cbbd1" providerId="ADAL" clId="{FE449B0D-9B61-4104-AA22-7CC9F1ACE843}" dt="2020-04-22T15:30:22.005" v="96" actId="1076"/>
          <ac:picMkLst>
            <pc:docMk/>
            <pc:sldMk cId="1811763536" sldId="260"/>
            <ac:picMk id="9" creationId="{FC5B0E6E-6BF7-49BC-BD32-A7D2173F574D}"/>
          </ac:picMkLst>
        </pc:picChg>
        <pc:picChg chg="add mod modCrop">
          <ac:chgData name="Ola Sandness" userId="80521bba-03f4-4a47-b6d6-2648bb0cbbd1" providerId="ADAL" clId="{FE449B0D-9B61-4104-AA22-7CC9F1ACE843}" dt="2020-04-22T15:30:08.994" v="91" actId="1076"/>
          <ac:picMkLst>
            <pc:docMk/>
            <pc:sldMk cId="1811763536" sldId="260"/>
            <ac:picMk id="11" creationId="{48B75BAB-B131-4E9F-ACAB-BF737A33F515}"/>
          </ac:picMkLst>
        </pc:picChg>
        <pc:picChg chg="mod modCrop">
          <ac:chgData name="Ola Sandness" userId="80521bba-03f4-4a47-b6d6-2648bb0cbbd1" providerId="ADAL" clId="{FE449B0D-9B61-4104-AA22-7CC9F1ACE843}" dt="2020-04-22T15:30:17.413" v="94" actId="1076"/>
          <ac:picMkLst>
            <pc:docMk/>
            <pc:sldMk cId="1811763536" sldId="260"/>
            <ac:picMk id="13" creationId="{19A9A891-0243-44F4-A5AF-B42FE96EC712}"/>
          </ac:picMkLst>
        </pc:picChg>
        <pc:picChg chg="del mod">
          <ac:chgData name="Ola Sandness" userId="80521bba-03f4-4a47-b6d6-2648bb0cbbd1" providerId="ADAL" clId="{FE449B0D-9B61-4104-AA22-7CC9F1ACE843}" dt="2020-04-22T15:26:04.423" v="52" actId="478"/>
          <ac:picMkLst>
            <pc:docMk/>
            <pc:sldMk cId="1811763536" sldId="260"/>
            <ac:picMk id="18" creationId="{F6418498-8A08-41ED-8653-1311FC3F4B7C}"/>
          </ac:picMkLst>
        </pc:picChg>
        <pc:picChg chg="del">
          <ac:chgData name="Ola Sandness" userId="80521bba-03f4-4a47-b6d6-2648bb0cbbd1" providerId="ADAL" clId="{FE449B0D-9B61-4104-AA22-7CC9F1ACE843}" dt="2020-04-22T15:02:39.201" v="7" actId="478"/>
          <ac:picMkLst>
            <pc:docMk/>
            <pc:sldMk cId="1811763536" sldId="260"/>
            <ac:picMk id="23" creationId="{ED79AE4F-32EF-45FC-87A1-7C250D5C637E}"/>
          </ac:picMkLst>
        </pc:picChg>
        <pc:picChg chg="mod">
          <ac:chgData name="Ola Sandness" userId="80521bba-03f4-4a47-b6d6-2648bb0cbbd1" providerId="ADAL" clId="{FE449B0D-9B61-4104-AA22-7CC9F1ACE843}" dt="2020-04-22T15:29:52.129" v="82" actId="1076"/>
          <ac:picMkLst>
            <pc:docMk/>
            <pc:sldMk cId="1811763536" sldId="260"/>
            <ac:picMk id="24" creationId="{26A6D493-682D-475F-911B-4C2A98ECCAE0}"/>
          </ac:picMkLst>
        </pc:picChg>
        <pc:picChg chg="del mod">
          <ac:chgData name="Ola Sandness" userId="80521bba-03f4-4a47-b6d6-2648bb0cbbd1" providerId="ADAL" clId="{FE449B0D-9B61-4104-AA22-7CC9F1ACE843}" dt="2020-04-22T15:28:06.792" v="55" actId="478"/>
          <ac:picMkLst>
            <pc:docMk/>
            <pc:sldMk cId="1811763536" sldId="260"/>
            <ac:picMk id="25" creationId="{D30EECBC-DC83-4AA8-918B-125E89C24B30}"/>
          </ac:picMkLst>
        </pc:picChg>
        <pc:picChg chg="del">
          <ac:chgData name="Ola Sandness" userId="80521bba-03f4-4a47-b6d6-2648bb0cbbd1" providerId="ADAL" clId="{FE449B0D-9B61-4104-AA22-7CC9F1ACE843}" dt="2020-04-22T15:29:03.163" v="70" actId="478"/>
          <ac:picMkLst>
            <pc:docMk/>
            <pc:sldMk cId="1811763536" sldId="260"/>
            <ac:picMk id="26" creationId="{5453B25F-F0EB-4644-BB36-DBF9AA10F2DB}"/>
          </ac:picMkLst>
        </pc:picChg>
        <pc:picChg chg="add mod">
          <ac:chgData name="Ola Sandness" userId="80521bba-03f4-4a47-b6d6-2648bb0cbbd1" providerId="ADAL" clId="{FE449B0D-9B61-4104-AA22-7CC9F1ACE843}" dt="2020-04-22T15:26:01.379" v="51" actId="14861"/>
          <ac:picMkLst>
            <pc:docMk/>
            <pc:sldMk cId="1811763536" sldId="260"/>
            <ac:picMk id="1026" creationId="{1527A4B9-0815-4D2E-B4B1-782AD9CF06C9}"/>
          </ac:picMkLst>
        </pc:picChg>
      </pc:sldChg>
      <pc:sldChg chg="addSp delSp modSp mod">
        <pc:chgData name="Ola Sandness" userId="80521bba-03f4-4a47-b6d6-2648bb0cbbd1" providerId="ADAL" clId="{FE449B0D-9B61-4104-AA22-7CC9F1ACE843}" dt="2020-04-22T15:37:33.381" v="316" actId="20577"/>
        <pc:sldMkLst>
          <pc:docMk/>
          <pc:sldMk cId="3680044765" sldId="274"/>
        </pc:sldMkLst>
        <pc:spChg chg="del">
          <ac:chgData name="Ola Sandness" userId="80521bba-03f4-4a47-b6d6-2648bb0cbbd1" providerId="ADAL" clId="{FE449B0D-9B61-4104-AA22-7CC9F1ACE843}" dt="2020-04-22T15:31:22.643" v="97" actId="478"/>
          <ac:spMkLst>
            <pc:docMk/>
            <pc:sldMk cId="3680044765" sldId="274"/>
            <ac:spMk id="3" creationId="{62B398A4-5A99-4EF6-8B4B-717686CCA98C}"/>
          </ac:spMkLst>
        </pc:spChg>
        <pc:spChg chg="mod">
          <ac:chgData name="Ola Sandness" userId="80521bba-03f4-4a47-b6d6-2648bb0cbbd1" providerId="ADAL" clId="{FE449B0D-9B61-4104-AA22-7CC9F1ACE843}" dt="2020-04-22T15:37:33.381" v="316" actId="20577"/>
          <ac:spMkLst>
            <pc:docMk/>
            <pc:sldMk cId="3680044765" sldId="274"/>
            <ac:spMk id="5" creationId="{13A6585D-BD95-4D40-B33C-E5784E18F83F}"/>
          </ac:spMkLst>
        </pc:spChg>
        <pc:spChg chg="add del mod">
          <ac:chgData name="Ola Sandness" userId="80521bba-03f4-4a47-b6d6-2648bb0cbbd1" providerId="ADAL" clId="{FE449B0D-9B61-4104-AA22-7CC9F1ACE843}" dt="2020-04-22T15:31:26.318" v="98" actId="478"/>
          <ac:spMkLst>
            <pc:docMk/>
            <pc:sldMk cId="3680044765" sldId="274"/>
            <ac:spMk id="6" creationId="{7F6BBFD3-0A2D-49C6-96F9-F0D219876147}"/>
          </ac:spMkLst>
        </pc:spChg>
      </pc:sldChg>
      <pc:sldChg chg="modSp add mod">
        <pc:chgData name="Ola Sandness" userId="80521bba-03f4-4a47-b6d6-2648bb0cbbd1" providerId="ADAL" clId="{FE449B0D-9B61-4104-AA22-7CC9F1ACE843}" dt="2020-04-22T15:32:08.399" v="152" actId="13926"/>
        <pc:sldMkLst>
          <pc:docMk/>
          <pc:sldMk cId="1239295201" sldId="287"/>
        </pc:sldMkLst>
        <pc:spChg chg="mod">
          <ac:chgData name="Ola Sandness" userId="80521bba-03f4-4a47-b6d6-2648bb0cbbd1" providerId="ADAL" clId="{FE449B0D-9B61-4104-AA22-7CC9F1ACE843}" dt="2020-04-22T15:31:55.746" v="149" actId="20577"/>
          <ac:spMkLst>
            <pc:docMk/>
            <pc:sldMk cId="1239295201" sldId="287"/>
            <ac:spMk id="2" creationId="{D767BA90-CFBC-417E-9E64-BE789F32F80E}"/>
          </ac:spMkLst>
        </pc:spChg>
        <pc:spChg chg="mod">
          <ac:chgData name="Ola Sandness" userId="80521bba-03f4-4a47-b6d6-2648bb0cbbd1" providerId="ADAL" clId="{FE449B0D-9B61-4104-AA22-7CC9F1ACE843}" dt="2020-04-22T15:32:08.399" v="152" actId="13926"/>
          <ac:spMkLst>
            <pc:docMk/>
            <pc:sldMk cId="1239295201" sldId="287"/>
            <ac:spMk id="5" creationId="{13A6585D-BD95-4D40-B33C-E5784E18F83F}"/>
          </ac:spMkLst>
        </pc:spChg>
      </pc:sldChg>
      <pc:sldChg chg="modSp add mod">
        <pc:chgData name="Ola Sandness" userId="80521bba-03f4-4a47-b6d6-2648bb0cbbd1" providerId="ADAL" clId="{FE449B0D-9B61-4104-AA22-7CC9F1ACE843}" dt="2020-04-22T15:32:42.124" v="181" actId="6549"/>
        <pc:sldMkLst>
          <pc:docMk/>
          <pc:sldMk cId="691358402" sldId="288"/>
        </pc:sldMkLst>
        <pc:spChg chg="mod">
          <ac:chgData name="Ola Sandness" userId="80521bba-03f4-4a47-b6d6-2648bb0cbbd1" providerId="ADAL" clId="{FE449B0D-9B61-4104-AA22-7CC9F1ACE843}" dt="2020-04-22T15:32:33.290" v="178" actId="20577"/>
          <ac:spMkLst>
            <pc:docMk/>
            <pc:sldMk cId="691358402" sldId="288"/>
            <ac:spMk id="2" creationId="{D767BA90-CFBC-417E-9E64-BE789F32F80E}"/>
          </ac:spMkLst>
        </pc:spChg>
        <pc:spChg chg="mod">
          <ac:chgData name="Ola Sandness" userId="80521bba-03f4-4a47-b6d6-2648bb0cbbd1" providerId="ADAL" clId="{FE449B0D-9B61-4104-AA22-7CC9F1ACE843}" dt="2020-04-22T15:32:42.124" v="181" actId="6549"/>
          <ac:spMkLst>
            <pc:docMk/>
            <pc:sldMk cId="691358402" sldId="288"/>
            <ac:spMk id="5" creationId="{13A6585D-BD95-4D40-B33C-E5784E18F83F}"/>
          </ac:spMkLst>
        </pc:spChg>
      </pc:sldChg>
      <pc:sldChg chg="modSp add mod ord">
        <pc:chgData name="Ola Sandness" userId="80521bba-03f4-4a47-b6d6-2648bb0cbbd1" providerId="ADAL" clId="{FE449B0D-9B61-4104-AA22-7CC9F1ACE843}" dt="2020-04-22T15:33:23.840" v="197" actId="27636"/>
        <pc:sldMkLst>
          <pc:docMk/>
          <pc:sldMk cId="4030712717" sldId="289"/>
        </pc:sldMkLst>
        <pc:spChg chg="mod">
          <ac:chgData name="Ola Sandness" userId="80521bba-03f4-4a47-b6d6-2648bb0cbbd1" providerId="ADAL" clId="{FE449B0D-9B61-4104-AA22-7CC9F1ACE843}" dt="2020-04-22T15:33:16.144" v="195" actId="20577"/>
          <ac:spMkLst>
            <pc:docMk/>
            <pc:sldMk cId="4030712717" sldId="289"/>
            <ac:spMk id="2" creationId="{D767BA90-CFBC-417E-9E64-BE789F32F80E}"/>
          </ac:spMkLst>
        </pc:spChg>
        <pc:spChg chg="mod">
          <ac:chgData name="Ola Sandness" userId="80521bba-03f4-4a47-b6d6-2648bb0cbbd1" providerId="ADAL" clId="{FE449B0D-9B61-4104-AA22-7CC9F1ACE843}" dt="2020-04-22T15:33:23.840" v="197" actId="27636"/>
          <ac:spMkLst>
            <pc:docMk/>
            <pc:sldMk cId="4030712717" sldId="289"/>
            <ac:spMk id="5" creationId="{13A6585D-BD95-4D40-B33C-E5784E18F83F}"/>
          </ac:spMkLst>
        </pc:spChg>
      </pc:sldChg>
      <pc:sldChg chg="add del">
        <pc:chgData name="Ola Sandness" userId="80521bba-03f4-4a47-b6d6-2648bb0cbbd1" providerId="ADAL" clId="{FE449B0D-9B61-4104-AA22-7CC9F1ACE843}" dt="2020-04-22T15:37:03.450" v="277" actId="2696"/>
        <pc:sldMkLst>
          <pc:docMk/>
          <pc:sldMk cId="2848704542" sldId="290"/>
        </pc:sldMkLst>
      </pc:sldChg>
      <pc:sldChg chg="modSp add mod">
        <pc:chgData name="Ola Sandness" userId="80521bba-03f4-4a47-b6d6-2648bb0cbbd1" providerId="ADAL" clId="{FE449B0D-9B61-4104-AA22-7CC9F1ACE843}" dt="2020-04-22T15:34:02.451" v="225"/>
        <pc:sldMkLst>
          <pc:docMk/>
          <pc:sldMk cId="1710308088" sldId="291"/>
        </pc:sldMkLst>
        <pc:spChg chg="mod">
          <ac:chgData name="Ola Sandness" userId="80521bba-03f4-4a47-b6d6-2648bb0cbbd1" providerId="ADAL" clId="{FE449B0D-9B61-4104-AA22-7CC9F1ACE843}" dt="2020-04-22T15:33:55.749" v="224" actId="20577"/>
          <ac:spMkLst>
            <pc:docMk/>
            <pc:sldMk cId="1710308088" sldId="291"/>
            <ac:spMk id="2" creationId="{D767BA90-CFBC-417E-9E64-BE789F32F80E}"/>
          </ac:spMkLst>
        </pc:spChg>
        <pc:spChg chg="mod">
          <ac:chgData name="Ola Sandness" userId="80521bba-03f4-4a47-b6d6-2648bb0cbbd1" providerId="ADAL" clId="{FE449B0D-9B61-4104-AA22-7CC9F1ACE843}" dt="2020-04-22T15:34:02.451" v="225"/>
          <ac:spMkLst>
            <pc:docMk/>
            <pc:sldMk cId="1710308088" sldId="291"/>
            <ac:spMk id="5" creationId="{13A6585D-BD95-4D40-B33C-E5784E18F83F}"/>
          </ac:spMkLst>
        </pc:spChg>
      </pc:sldChg>
      <pc:sldChg chg="modSp add mod">
        <pc:chgData name="Ola Sandness" userId="80521bba-03f4-4a47-b6d6-2648bb0cbbd1" providerId="ADAL" clId="{FE449B0D-9B61-4104-AA22-7CC9F1ACE843}" dt="2020-04-22T15:34:39.310" v="248" actId="5793"/>
        <pc:sldMkLst>
          <pc:docMk/>
          <pc:sldMk cId="3791957555" sldId="292"/>
        </pc:sldMkLst>
        <pc:spChg chg="mod">
          <ac:chgData name="Ola Sandness" userId="80521bba-03f4-4a47-b6d6-2648bb0cbbd1" providerId="ADAL" clId="{FE449B0D-9B61-4104-AA22-7CC9F1ACE843}" dt="2020-04-22T15:34:29.052" v="241" actId="20577"/>
          <ac:spMkLst>
            <pc:docMk/>
            <pc:sldMk cId="3791957555" sldId="292"/>
            <ac:spMk id="2" creationId="{D767BA90-CFBC-417E-9E64-BE789F32F80E}"/>
          </ac:spMkLst>
        </pc:spChg>
        <pc:spChg chg="mod">
          <ac:chgData name="Ola Sandness" userId="80521bba-03f4-4a47-b6d6-2648bb0cbbd1" providerId="ADAL" clId="{FE449B0D-9B61-4104-AA22-7CC9F1ACE843}" dt="2020-04-22T15:34:39.310" v="248" actId="5793"/>
          <ac:spMkLst>
            <pc:docMk/>
            <pc:sldMk cId="3791957555" sldId="292"/>
            <ac:spMk id="5" creationId="{13A6585D-BD95-4D40-B33C-E5784E18F83F}"/>
          </ac:spMkLst>
        </pc:spChg>
      </pc:sldChg>
    </pc:docChg>
  </pc:docChgLst>
  <pc:docChgLst>
    <pc:chgData name="Benedicte Ursin" userId="S::benedicte@harstadhk.com::12d4012b-7a87-4133-97f2-c390fc01fad5" providerId="AD" clId="Web-{1D1B955B-D34D-B042-3B45-45928788801F}"/>
    <pc:docChg chg="modSld">
      <pc:chgData name="Benedicte Ursin" userId="S::benedicte@harstadhk.com::12d4012b-7a87-4133-97f2-c390fc01fad5" providerId="AD" clId="Web-{1D1B955B-D34D-B042-3B45-45928788801F}" dt="2020-04-21T20:09:12.805" v="135" actId="20577"/>
      <pc:docMkLst>
        <pc:docMk/>
      </pc:docMkLst>
      <pc:sldChg chg="modSp">
        <pc:chgData name="Benedicte Ursin" userId="S::benedicte@harstadhk.com::12d4012b-7a87-4133-97f2-c390fc01fad5" providerId="AD" clId="Web-{1D1B955B-D34D-B042-3B45-45928788801F}" dt="2020-04-21T20:09:11.618" v="133" actId="20577"/>
        <pc:sldMkLst>
          <pc:docMk/>
          <pc:sldMk cId="1662456158" sldId="268"/>
        </pc:sldMkLst>
        <pc:spChg chg="mod">
          <ac:chgData name="Benedicte Ursin" userId="S::benedicte@harstadhk.com::12d4012b-7a87-4133-97f2-c390fc01fad5" providerId="AD" clId="Web-{1D1B955B-D34D-B042-3B45-45928788801F}" dt="2020-04-21T20:08:39.164" v="125" actId="20577"/>
          <ac:spMkLst>
            <pc:docMk/>
            <pc:sldMk cId="1662456158" sldId="268"/>
            <ac:spMk id="4" creationId="{6A4464AE-63B8-43ED-982F-A5CB8C966761}"/>
          </ac:spMkLst>
        </pc:spChg>
        <pc:spChg chg="mod">
          <ac:chgData name="Benedicte Ursin" userId="S::benedicte@harstadhk.com::12d4012b-7a87-4133-97f2-c390fc01fad5" providerId="AD" clId="Web-{1D1B955B-D34D-B042-3B45-45928788801F}" dt="2020-04-21T20:09:11.618" v="133" actId="20577"/>
          <ac:spMkLst>
            <pc:docMk/>
            <pc:sldMk cId="1662456158" sldId="268"/>
            <ac:spMk id="8" creationId="{BD8C06D9-315C-41FF-A80E-C937B95E56E6}"/>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6T16:44:34.1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2066,'18'-2,"-1"-1,1 0,-1-1,0-1,-1-1,1-1,-1 0,3-2,51-20,79-18,3 6,60-5,359-73,-446 92,679-170,-177-7,-333 101,145-25,-126 65,50 8,-22 4,-85 7,476-71,1662-238,-1729 269,151 22,264 22,160-11,-999 34,136-10,44-22,-286 18,-95 20,0 2,0 2,29-2,-48 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6T16:44:43.1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2986,'179'-8,"0"-7,0-8,-3-7,2-9,-13 5,2 7,0 7,82 4,-187 16,0-4,0-2,-1-3,21-7,14-5,1 4,68-3,196 0,-344 20,214-6,255-17,195-19,-215 17,-394 20,368-32,-311 20,0-6,49-18,70-23,2 12,42 5,494-42,-194 14,-430 51,782-144,-687 99,-143 35,103-16,4 9,-1-8,126-50,-183 47,2 8,170-23,-93 24,86-33,236-83,-443 123,483-159,161-46,-460 150,29-26,-249 86,22-6,-28 11,-2-3,55-30,-117 51,76-42,2 5,2 3,60-16,-96 40,0 2,1 3,0 2,1 3,0 3,0 2,0 3,22 4,215 43,-294-47,0 1,0 0,0 0,0 0,0 0,-1 1,1-1,0 1,-1 0,1 0,-1 0,0 1,0-1,0 1,0 0,0 0,-1 0,1 0,-1 0,2 3,-1 1,-1 1,1 0,-1 0,-1 0,1 0,-1 0,-1 0,1 0,-2 6,20 368,-19-377,0 1,0-1,-1 0,1 0,-1 0,-1 0,1 0,-1 0,1-1,-1 1,-1 0,1-1,-1 1,0-1,0 0,0 0,0 0,-1 0,1-1,-1 1,0-1,0 0,0 0,-1 0,1-1,-1 0,0 0,0 1,-16 4,1-1,-2 0,1-2,-1 0,1-2,-5 0,-624 49,-86-14,346-23,163 5,-147 35,349-49,-88 18,2 5,0 4,3 6,1 4,-83 47,-4 6,-5-9,-82 19,174-75,0-5,-40 1,-217 20,356-45,-361 44,14 0,-286-3,-216-82,440 13,150 11,-160-8,-224 23,168 52,247-21,-121 21,-229 66,406-78,-1-7,-1-9,-2-8,-5-7,178-8,-25-1,0 2,0 1,0 2,1 1,-1 2,-19 8,-64 32,2 6,-109 67,141-73,-114 76,113-67,-56 26,-178 74,223-114,-3-4,-37 6,-18 2,-144 36,232-66,-46 13,-2-6,0-5,-10-4,-65-11,93-3,-40 8,103-4,1 1,-1 1,1 3,0 0,-29 14,28-8,0 2,2 1,0 2,1 1,2 2,-14 12,21-17,-2-2,1 0,-3-1,6-3,0 0,0 2,1 1,-10 10,16-12,7-6,0 0,0-1,-1 0,0 0,0 0,0-1,0 0,-1-1,0 1,0-1,0-1,-1 0,1 0,-1 0,-3-1,-10 2,10-3,0 0,1 1,-1 1,0 0,1 1,0 0,-1 1,8-3,1 1,-1-1,1 1,-1 0,1 0,0 0,0 0,1 0,-1 1,1 0,-1-1,1 1,0 0,1 0,-1 0,1 0,-1 0,1 0,1 1,-1-1,0 4,-2 29,2 1,1-1,2 2,0-13,-1-1,-1 1,-1-1,-1 1,-2-1,0 0,-6 18,-28 73,38-116,-1 1,1 0,0 0,0-1,0 1,0 0,0-1,0 1,0 0,0 0,0-1,0 1,1 0,-1-1,0 1,0 0,1-1,-1 1,0 0,1-1,-1 1,0 0,1-1,-1 1,1-1,-1 1,1-1,-1 1,1-1,0 0,-1 1,1-1,0 0,-1 1,1-1,32 6,8-4,1-1,0-3,-1-1,21-6,171-37,-212 42,106-26,-2-6,-1-5,81-41,-173 69,1 2,-1 2,2 1,17-1,-6 0,-1-1,11-6,16-5,0 2,65-6,148-10,-78 24,-102 7,36-8,-18 1,1 6,56 7,-44 0,415-1,-608-5,0-2,1-3,-10-5,-43-6,-353-37,67 10,316 35,-210-25,227 33,1 2,-1 3,-41 6,-303 40,-234-9,571-34,2 4,-1 2,-20 8,49-11,35-6,-13 4,44-1,48-3,1-3,-1-4,20-6,234-47,-129 22,692-92,-6 2,-730 99,298-44,-332 64,-93 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1FE4A6-FC39-495D-8183-51291C3913C9}" type="datetimeFigureOut">
              <a:rPr lang="nb-NO" smtClean="0"/>
              <a:t>29.03.2022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9F82C6-1BCF-4DBF-AC9F-D1104CEC6A3B}" type="slidenum">
              <a:rPr lang="nb-NO" smtClean="0"/>
              <a:t>‹#›</a:t>
            </a:fld>
            <a:endParaRPr lang="nb-NO"/>
          </a:p>
        </p:txBody>
      </p:sp>
    </p:spTree>
    <p:extLst>
      <p:ext uri="{BB962C8B-B14F-4D97-AF65-F5344CB8AC3E}">
        <p14:creationId xmlns:p14="http://schemas.microsoft.com/office/powerpoint/2010/main" val="1058254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1</a:t>
            </a:fld>
            <a:endParaRPr lang="nb-NO"/>
          </a:p>
        </p:txBody>
      </p:sp>
    </p:spTree>
    <p:extLst>
      <p:ext uri="{BB962C8B-B14F-4D97-AF65-F5344CB8AC3E}">
        <p14:creationId xmlns:p14="http://schemas.microsoft.com/office/powerpoint/2010/main" val="2993070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11</a:t>
            </a:fld>
            <a:endParaRPr lang="nb-NO"/>
          </a:p>
        </p:txBody>
      </p:sp>
    </p:spTree>
    <p:extLst>
      <p:ext uri="{BB962C8B-B14F-4D97-AF65-F5344CB8AC3E}">
        <p14:creationId xmlns:p14="http://schemas.microsoft.com/office/powerpoint/2010/main" val="2821759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F9F82C6-1BCF-4DBF-AC9F-D1104CEC6A3B}" type="slidenum">
              <a:rPr lang="nb-NO" smtClean="0"/>
              <a:t>12</a:t>
            </a:fld>
            <a:endParaRPr lang="nb-NO"/>
          </a:p>
        </p:txBody>
      </p:sp>
    </p:spTree>
    <p:extLst>
      <p:ext uri="{BB962C8B-B14F-4D97-AF65-F5344CB8AC3E}">
        <p14:creationId xmlns:p14="http://schemas.microsoft.com/office/powerpoint/2010/main" val="3807762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F9F82C6-1BCF-4DBF-AC9F-D1104CEC6A3B}" type="slidenum">
              <a:rPr lang="nb-NO" smtClean="0"/>
              <a:t>13</a:t>
            </a:fld>
            <a:endParaRPr lang="nb-NO"/>
          </a:p>
        </p:txBody>
      </p:sp>
    </p:spTree>
    <p:extLst>
      <p:ext uri="{BB962C8B-B14F-4D97-AF65-F5344CB8AC3E}">
        <p14:creationId xmlns:p14="http://schemas.microsoft.com/office/powerpoint/2010/main" val="3101216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14</a:t>
            </a:fld>
            <a:endParaRPr lang="nb-NO"/>
          </a:p>
        </p:txBody>
      </p:sp>
    </p:spTree>
    <p:extLst>
      <p:ext uri="{BB962C8B-B14F-4D97-AF65-F5344CB8AC3E}">
        <p14:creationId xmlns:p14="http://schemas.microsoft.com/office/powerpoint/2010/main" val="509800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15</a:t>
            </a:fld>
            <a:endParaRPr lang="nb-NO"/>
          </a:p>
        </p:txBody>
      </p:sp>
    </p:spTree>
    <p:extLst>
      <p:ext uri="{BB962C8B-B14F-4D97-AF65-F5344CB8AC3E}">
        <p14:creationId xmlns:p14="http://schemas.microsoft.com/office/powerpoint/2010/main" val="507803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F9F82C6-1BCF-4DBF-AC9F-D1104CEC6A3B}" type="slidenum">
              <a:rPr lang="nb-NO" smtClean="0"/>
              <a:t>16</a:t>
            </a:fld>
            <a:endParaRPr lang="nb-NO"/>
          </a:p>
        </p:txBody>
      </p:sp>
    </p:spTree>
    <p:extLst>
      <p:ext uri="{BB962C8B-B14F-4D97-AF65-F5344CB8AC3E}">
        <p14:creationId xmlns:p14="http://schemas.microsoft.com/office/powerpoint/2010/main" val="3538638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17</a:t>
            </a:fld>
            <a:endParaRPr lang="nb-NO"/>
          </a:p>
        </p:txBody>
      </p:sp>
    </p:spTree>
    <p:extLst>
      <p:ext uri="{BB962C8B-B14F-4D97-AF65-F5344CB8AC3E}">
        <p14:creationId xmlns:p14="http://schemas.microsoft.com/office/powerpoint/2010/main" val="3992601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18</a:t>
            </a:fld>
            <a:endParaRPr lang="nb-NO"/>
          </a:p>
        </p:txBody>
      </p:sp>
    </p:spTree>
    <p:extLst>
      <p:ext uri="{BB962C8B-B14F-4D97-AF65-F5344CB8AC3E}">
        <p14:creationId xmlns:p14="http://schemas.microsoft.com/office/powerpoint/2010/main" val="1765634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19</a:t>
            </a:fld>
            <a:endParaRPr lang="nb-NO"/>
          </a:p>
        </p:txBody>
      </p:sp>
    </p:spTree>
    <p:extLst>
      <p:ext uri="{BB962C8B-B14F-4D97-AF65-F5344CB8AC3E}">
        <p14:creationId xmlns:p14="http://schemas.microsoft.com/office/powerpoint/2010/main" val="3546214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21</a:t>
            </a:fld>
            <a:endParaRPr lang="nb-NO"/>
          </a:p>
        </p:txBody>
      </p:sp>
    </p:spTree>
    <p:extLst>
      <p:ext uri="{BB962C8B-B14F-4D97-AF65-F5344CB8AC3E}">
        <p14:creationId xmlns:p14="http://schemas.microsoft.com/office/powerpoint/2010/main" val="3789380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2</a:t>
            </a:fld>
            <a:endParaRPr lang="nb-NO"/>
          </a:p>
        </p:txBody>
      </p:sp>
    </p:spTree>
    <p:extLst>
      <p:ext uri="{BB962C8B-B14F-4D97-AF65-F5344CB8AC3E}">
        <p14:creationId xmlns:p14="http://schemas.microsoft.com/office/powerpoint/2010/main" val="3030824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har slått sammen de 3 aldersgruppene som var mellom 12 og 17 år, da de har omtrent lik aktivitet (og dermed likt «kostnadsbilde»). Det betyr fortsatt et hopp fra 11 til 12 år, men det sammenfaller med økning i aktivitetsnivå. </a:t>
            </a:r>
          </a:p>
        </p:txBody>
      </p:sp>
      <p:sp>
        <p:nvSpPr>
          <p:cNvPr id="4" name="Plassholder for lysbildenummer 3"/>
          <p:cNvSpPr>
            <a:spLocks noGrp="1"/>
          </p:cNvSpPr>
          <p:nvPr>
            <p:ph type="sldNum" sz="quarter" idx="5"/>
          </p:nvPr>
        </p:nvSpPr>
        <p:spPr/>
        <p:txBody>
          <a:bodyPr/>
          <a:lstStyle/>
          <a:p>
            <a:fld id="{6F9F82C6-1BCF-4DBF-AC9F-D1104CEC6A3B}" type="slidenum">
              <a:rPr lang="nb-NO" smtClean="0"/>
              <a:t>22</a:t>
            </a:fld>
            <a:endParaRPr lang="nb-NO"/>
          </a:p>
        </p:txBody>
      </p:sp>
    </p:spTree>
    <p:extLst>
      <p:ext uri="{BB962C8B-B14F-4D97-AF65-F5344CB8AC3E}">
        <p14:creationId xmlns:p14="http://schemas.microsoft.com/office/powerpoint/2010/main" val="1783311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23</a:t>
            </a:fld>
            <a:endParaRPr lang="nb-NO"/>
          </a:p>
        </p:txBody>
      </p:sp>
    </p:spTree>
    <p:extLst>
      <p:ext uri="{BB962C8B-B14F-4D97-AF65-F5344CB8AC3E}">
        <p14:creationId xmlns:p14="http://schemas.microsoft.com/office/powerpoint/2010/main" val="173980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F9F82C6-1BCF-4DBF-AC9F-D1104CEC6A3B}" type="slidenum">
              <a:rPr lang="nb-NO" smtClean="0"/>
              <a:t>24</a:t>
            </a:fld>
            <a:endParaRPr lang="nb-NO"/>
          </a:p>
        </p:txBody>
      </p:sp>
    </p:spTree>
    <p:extLst>
      <p:ext uri="{BB962C8B-B14F-4D97-AF65-F5344CB8AC3E}">
        <p14:creationId xmlns:p14="http://schemas.microsoft.com/office/powerpoint/2010/main" val="880101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25</a:t>
            </a:fld>
            <a:endParaRPr lang="nb-NO"/>
          </a:p>
        </p:txBody>
      </p:sp>
    </p:spTree>
    <p:extLst>
      <p:ext uri="{BB962C8B-B14F-4D97-AF65-F5344CB8AC3E}">
        <p14:creationId xmlns:p14="http://schemas.microsoft.com/office/powerpoint/2010/main" val="1375873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26</a:t>
            </a:fld>
            <a:endParaRPr lang="nb-NO"/>
          </a:p>
        </p:txBody>
      </p:sp>
    </p:spTree>
    <p:extLst>
      <p:ext uri="{BB962C8B-B14F-4D97-AF65-F5344CB8AC3E}">
        <p14:creationId xmlns:p14="http://schemas.microsoft.com/office/powerpoint/2010/main" val="3260809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F9F82C6-1BCF-4DBF-AC9F-D1104CEC6A3B}" type="slidenum">
              <a:rPr lang="nb-NO" smtClean="0"/>
              <a:t>27</a:t>
            </a:fld>
            <a:endParaRPr lang="nb-NO"/>
          </a:p>
        </p:txBody>
      </p:sp>
    </p:spTree>
    <p:extLst>
      <p:ext uri="{BB962C8B-B14F-4D97-AF65-F5344CB8AC3E}">
        <p14:creationId xmlns:p14="http://schemas.microsoft.com/office/powerpoint/2010/main" val="3205889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28</a:t>
            </a:fld>
            <a:endParaRPr lang="nb-NO"/>
          </a:p>
        </p:txBody>
      </p:sp>
    </p:spTree>
    <p:extLst>
      <p:ext uri="{BB962C8B-B14F-4D97-AF65-F5344CB8AC3E}">
        <p14:creationId xmlns:p14="http://schemas.microsoft.com/office/powerpoint/2010/main" val="1178943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29</a:t>
            </a:fld>
            <a:endParaRPr lang="nb-NO"/>
          </a:p>
        </p:txBody>
      </p:sp>
    </p:spTree>
    <p:extLst>
      <p:ext uri="{BB962C8B-B14F-4D97-AF65-F5344CB8AC3E}">
        <p14:creationId xmlns:p14="http://schemas.microsoft.com/office/powerpoint/2010/main" val="3420169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31</a:t>
            </a:fld>
            <a:endParaRPr lang="nb-NO"/>
          </a:p>
        </p:txBody>
      </p:sp>
    </p:spTree>
    <p:extLst>
      <p:ext uri="{BB962C8B-B14F-4D97-AF65-F5344CB8AC3E}">
        <p14:creationId xmlns:p14="http://schemas.microsoft.com/office/powerpoint/2010/main" val="1416758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 som ønsker ordet kan melde det ved en virtuell håndsopprekking</a:t>
            </a:r>
          </a:p>
        </p:txBody>
      </p:sp>
      <p:sp>
        <p:nvSpPr>
          <p:cNvPr id="4" name="Plassholder for lysbildenummer 3"/>
          <p:cNvSpPr>
            <a:spLocks noGrp="1"/>
          </p:cNvSpPr>
          <p:nvPr>
            <p:ph type="sldNum" sz="quarter" idx="5"/>
          </p:nvPr>
        </p:nvSpPr>
        <p:spPr/>
        <p:txBody>
          <a:bodyPr/>
          <a:lstStyle/>
          <a:p>
            <a:fld id="{6F9F82C6-1BCF-4DBF-AC9F-D1104CEC6A3B}" type="slidenum">
              <a:rPr lang="nb-NO" smtClean="0"/>
              <a:t>3</a:t>
            </a:fld>
            <a:endParaRPr lang="nb-NO"/>
          </a:p>
        </p:txBody>
      </p:sp>
    </p:spTree>
    <p:extLst>
      <p:ext uri="{BB962C8B-B14F-4D97-AF65-F5344CB8AC3E}">
        <p14:creationId xmlns:p14="http://schemas.microsoft.com/office/powerpoint/2010/main" val="1621988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5</a:t>
            </a:fld>
            <a:endParaRPr lang="nb-NO"/>
          </a:p>
        </p:txBody>
      </p:sp>
    </p:spTree>
    <p:extLst>
      <p:ext uri="{BB962C8B-B14F-4D97-AF65-F5344CB8AC3E}">
        <p14:creationId xmlns:p14="http://schemas.microsoft.com/office/powerpoint/2010/main" val="2662327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9F82C6-1BCF-4DBF-AC9F-D1104CEC6A3B}" type="slidenum">
              <a:rPr lang="nb-NO" smtClean="0"/>
              <a:t>6</a:t>
            </a:fld>
            <a:endParaRPr lang="nb-NO"/>
          </a:p>
        </p:txBody>
      </p:sp>
    </p:spTree>
    <p:extLst>
      <p:ext uri="{BB962C8B-B14F-4D97-AF65-F5344CB8AC3E}">
        <p14:creationId xmlns:p14="http://schemas.microsoft.com/office/powerpoint/2010/main" val="1261082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F9F82C6-1BCF-4DBF-AC9F-D1104CEC6A3B}" type="slidenum">
              <a:rPr lang="nb-NO" smtClean="0"/>
              <a:t>7</a:t>
            </a:fld>
            <a:endParaRPr lang="nb-NO"/>
          </a:p>
        </p:txBody>
      </p:sp>
    </p:spTree>
    <p:extLst>
      <p:ext uri="{BB962C8B-B14F-4D97-AF65-F5344CB8AC3E}">
        <p14:creationId xmlns:p14="http://schemas.microsoft.com/office/powerpoint/2010/main" val="2559823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F9F82C6-1BCF-4DBF-AC9F-D1104CEC6A3B}" type="slidenum">
              <a:rPr lang="nb-NO" smtClean="0"/>
              <a:t>8</a:t>
            </a:fld>
            <a:endParaRPr lang="nb-NO"/>
          </a:p>
        </p:txBody>
      </p:sp>
    </p:spTree>
    <p:extLst>
      <p:ext uri="{BB962C8B-B14F-4D97-AF65-F5344CB8AC3E}">
        <p14:creationId xmlns:p14="http://schemas.microsoft.com/office/powerpoint/2010/main" val="577542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fjor: 195 aktive medlemmer</a:t>
            </a:r>
          </a:p>
          <a:p>
            <a:r>
              <a:rPr lang="nb-NO" dirty="0"/>
              <a:t>støtteapparat på 122 medlemmer</a:t>
            </a:r>
          </a:p>
          <a:p>
            <a:endParaRPr lang="nb-NO" dirty="0"/>
          </a:p>
        </p:txBody>
      </p:sp>
      <p:sp>
        <p:nvSpPr>
          <p:cNvPr id="4" name="Plassholder for lysbildenummer 3"/>
          <p:cNvSpPr>
            <a:spLocks noGrp="1"/>
          </p:cNvSpPr>
          <p:nvPr>
            <p:ph type="sldNum" sz="quarter" idx="5"/>
          </p:nvPr>
        </p:nvSpPr>
        <p:spPr/>
        <p:txBody>
          <a:bodyPr/>
          <a:lstStyle/>
          <a:p>
            <a:fld id="{6F9F82C6-1BCF-4DBF-AC9F-D1104CEC6A3B}" type="slidenum">
              <a:rPr lang="nb-NO" smtClean="0"/>
              <a:t>9</a:t>
            </a:fld>
            <a:endParaRPr lang="nb-NO"/>
          </a:p>
        </p:txBody>
      </p:sp>
    </p:spTree>
    <p:extLst>
      <p:ext uri="{BB962C8B-B14F-4D97-AF65-F5344CB8AC3E}">
        <p14:creationId xmlns:p14="http://schemas.microsoft.com/office/powerpoint/2010/main" val="2047051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F9F82C6-1BCF-4DBF-AC9F-D1104CEC6A3B}" type="slidenum">
              <a:rPr lang="nb-NO" smtClean="0"/>
              <a:t>10</a:t>
            </a:fld>
            <a:endParaRPr lang="nb-NO"/>
          </a:p>
        </p:txBody>
      </p:sp>
    </p:spTree>
    <p:extLst>
      <p:ext uri="{BB962C8B-B14F-4D97-AF65-F5344CB8AC3E}">
        <p14:creationId xmlns:p14="http://schemas.microsoft.com/office/powerpoint/2010/main" val="4032988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nb-NO"/>
              <a:t>Klikk for å redigere tittelstil</a:t>
            </a:r>
            <a:endParaRPr lang="en-US"/>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3/29/2022</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D57F1E4F-1CFF-5643-939E-217C01CDF565}" type="slidenum">
              <a:rPr lang="en-US" smtClean="0"/>
              <a:pPr/>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54258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43935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nb-NO"/>
              <a:t>Klikk for å redigere tittelstil</a:t>
            </a:r>
            <a:endParaRPr lang="en-US"/>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14899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ncho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91653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nb-NO"/>
              <a:t>Klikk for å redigere tittelstil</a:t>
            </a:r>
            <a:endParaRPr lang="en-US"/>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B61BEF0D-F0BB-DE4B-95CE-6DB70DBA9567}" type="datetimeFigureOut">
              <a:rPr lang="en-US" smtClean="0"/>
              <a:pPr/>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59642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nb-NO"/>
              <a:t>Klikk for å redigere tittelstil</a:t>
            </a:r>
            <a:endParaRPr lang="en-US"/>
          </a:p>
        </p:txBody>
      </p:sp>
      <p:sp>
        <p:nvSpPr>
          <p:cNvPr id="3" name="Content Placeholder 2"/>
          <p:cNvSpPr>
            <a:spLocks noGrp="1"/>
          </p:cNvSpPr>
          <p:nvPr>
            <p:ph sz="half" idx="1"/>
          </p:nvPr>
        </p:nvSpPr>
        <p:spPr>
          <a:xfrm>
            <a:off x="1447331" y="2010878"/>
            <a:ext cx="4645152" cy="344859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6413771" y="2017343"/>
            <a:ext cx="4645152" cy="344152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5394043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nb-NO"/>
              <a:t>Klikk for å redigere tittelstil</a:t>
            </a:r>
            <a:endParaRPr lang="en-US"/>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1447191" y="2824269"/>
            <a:ext cx="4645152" cy="264445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412362" y="2821491"/>
            <a:ext cx="4645152" cy="263737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3/29/2022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8829527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3/29/2022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12359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677416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nb-NO"/>
              <a:t>Klikk for å redigere tittelstil</a:t>
            </a:r>
            <a:endParaRPr lang="en-US"/>
          </a:p>
        </p:txBody>
      </p:sp>
      <p:sp>
        <p:nvSpPr>
          <p:cNvPr id="3" name="Content Placeholder 2"/>
          <p:cNvSpPr>
            <a:spLocks noGrp="1"/>
          </p:cNvSpPr>
          <p:nvPr>
            <p:ph idx="1"/>
          </p:nvPr>
        </p:nvSpPr>
        <p:spPr>
          <a:xfrm>
            <a:off x="5043714" y="798974"/>
            <a:ext cx="6012470" cy="4658826"/>
          </a:xfrm>
        </p:spPr>
        <p:txBody>
          <a:bodyPr anchor="ct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B61BEF0D-F0BB-DE4B-95CE-6DB70DBA9567}" type="datetimeFigureOut">
              <a:rPr lang="en-US" smtClean="0"/>
              <a:pPr/>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8199886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nb-NO"/>
              <a:t>Klikk for å redigere tittelstil</a:t>
            </a:r>
            <a:endParaRPr lang="en-US"/>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61BEF0D-F0BB-DE4B-95CE-6DB70DBA9567}" type="datetimeFigureOut">
              <a:rPr lang="en-US" smtClean="0"/>
              <a:pPr/>
              <a:t>3/29/2022</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9045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nb-NO"/>
              <a:t>Klikk for å redigere tittelstil</a:t>
            </a:r>
            <a:endParaRPr lang="en-US"/>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61BEF0D-F0BB-DE4B-95CE-6DB70DBA9567}" type="datetimeFigureOut">
              <a:rPr lang="en-US" smtClean="0"/>
              <a:pPr/>
              <a:t>3/29/2022</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217C01CDF565}" type="slidenum">
              <a:rPr lang="en-US" smtClean="0"/>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51347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17/06/relationships/model3d" Target="../media/model3d1.glb"/><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customXml" Target="../ink/ink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customXml" Target="../ink/ink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microsoft.com/office/2017/06/relationships/model3d" Target="../media/model3d1.glb"/></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18" Type="http://schemas.microsoft.com/office/2007/relationships/hdphoto" Target="../media/hdphoto7.wdp"/><Relationship Id="rId3" Type="http://schemas.openxmlformats.org/officeDocument/2006/relationships/image" Target="../media/image6.jpeg"/><Relationship Id="rId7" Type="http://schemas.openxmlformats.org/officeDocument/2006/relationships/image" Target="../media/image8.png"/><Relationship Id="rId12" Type="http://schemas.microsoft.com/office/2007/relationships/hdphoto" Target="../media/hdphoto4.wdp"/><Relationship Id="rId17" Type="http://schemas.openxmlformats.org/officeDocument/2006/relationships/image" Target="../media/image13.png"/><Relationship Id="rId2" Type="http://schemas.openxmlformats.org/officeDocument/2006/relationships/notesSlide" Target="../notesSlides/notesSlide5.xml"/><Relationship Id="rId16" Type="http://schemas.microsoft.com/office/2007/relationships/hdphoto" Target="../media/hdphoto6.wdp"/><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9.png"/><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3" name="Rectangle 31">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33">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tel 1">
            <a:extLst>
              <a:ext uri="{FF2B5EF4-FFF2-40B4-BE49-F238E27FC236}">
                <a16:creationId xmlns:a16="http://schemas.microsoft.com/office/drawing/2014/main" id="{314D4446-2483-4ADA-A867-C291065A7BB4}"/>
              </a:ext>
            </a:extLst>
          </p:cNvPr>
          <p:cNvSpPr>
            <a:spLocks noGrp="1"/>
          </p:cNvSpPr>
          <p:nvPr>
            <p:ph type="ctrTitle"/>
          </p:nvPr>
        </p:nvSpPr>
        <p:spPr>
          <a:xfrm>
            <a:off x="6585200" y="967167"/>
            <a:ext cx="4151306" cy="2374516"/>
          </a:xfrm>
        </p:spPr>
        <p:txBody>
          <a:bodyPr>
            <a:normAutofit/>
          </a:bodyPr>
          <a:lstStyle/>
          <a:p>
            <a:r>
              <a:rPr lang="nb-NO" sz="4800" dirty="0"/>
              <a:t>ÅRSMØTE</a:t>
            </a:r>
            <a:br>
              <a:rPr lang="nb-NO" sz="4800" dirty="0"/>
            </a:br>
            <a:r>
              <a:rPr lang="nb-NO" sz="4800" dirty="0"/>
              <a:t>29.03.22</a:t>
            </a:r>
          </a:p>
        </p:txBody>
      </p:sp>
      <p:pic>
        <p:nvPicPr>
          <p:cNvPr id="27" name="Bilde 26" descr="Et bilde som inneholder skilt, mat&#10;&#10;Automatisk generert beskrivelse">
            <a:extLst>
              <a:ext uri="{FF2B5EF4-FFF2-40B4-BE49-F238E27FC236}">
                <a16:creationId xmlns:a16="http://schemas.microsoft.com/office/drawing/2014/main" id="{980EECC6-597C-4E16-8EBD-2A2246BB62A9}"/>
              </a:ext>
            </a:extLst>
          </p:cNvPr>
          <p:cNvPicPr>
            <a:picLocks noChangeAspect="1"/>
          </p:cNvPicPr>
          <p:nvPr/>
        </p:nvPicPr>
        <p:blipFill>
          <a:blip r:embed="rId3"/>
          <a:stretch>
            <a:fillRect/>
          </a:stretch>
        </p:blipFill>
        <p:spPr>
          <a:xfrm>
            <a:off x="1279869" y="805583"/>
            <a:ext cx="4660762" cy="4660762"/>
          </a:xfrm>
          <a:prstGeom prst="rect">
            <a:avLst/>
          </a:prstGeom>
          <a:effectLst>
            <a:outerShdw blurRad="50800" dist="38100" dir="8100000" algn="tr" rotWithShape="0">
              <a:prstClr val="black">
                <a:alpha val="40000"/>
              </a:prstClr>
            </a:outerShdw>
          </a:effectLst>
        </p:spPr>
      </p:pic>
      <p:cxnSp>
        <p:nvCxnSpPr>
          <p:cNvPr id="36" name="Straight Connector 35">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3526496"/>
            <a:ext cx="414993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3" name="Picture 37">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5" name="Straight Connector 39">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7" name="TekstSylinder 56">
            <a:extLst>
              <a:ext uri="{FF2B5EF4-FFF2-40B4-BE49-F238E27FC236}">
                <a16:creationId xmlns:a16="http://schemas.microsoft.com/office/drawing/2014/main" id="{2A0FB9EB-D4D2-4F79-8330-A03BB68A210A}"/>
              </a:ext>
            </a:extLst>
          </p:cNvPr>
          <p:cNvSpPr txBox="1"/>
          <p:nvPr/>
        </p:nvSpPr>
        <p:spPr>
          <a:xfrm>
            <a:off x="6943246" y="4225718"/>
            <a:ext cx="3547766" cy="1323439"/>
          </a:xfrm>
          <a:custGeom>
            <a:avLst/>
            <a:gdLst>
              <a:gd name="connsiteX0" fmla="*/ 0 w 3547766"/>
              <a:gd name="connsiteY0" fmla="*/ 0 h 1323439"/>
              <a:gd name="connsiteX1" fmla="*/ 520339 w 3547766"/>
              <a:gd name="connsiteY1" fmla="*/ 0 h 1323439"/>
              <a:gd name="connsiteX2" fmla="*/ 1147111 w 3547766"/>
              <a:gd name="connsiteY2" fmla="*/ 0 h 1323439"/>
              <a:gd name="connsiteX3" fmla="*/ 1631972 w 3547766"/>
              <a:gd name="connsiteY3" fmla="*/ 0 h 1323439"/>
              <a:gd name="connsiteX4" fmla="*/ 2187789 w 3547766"/>
              <a:gd name="connsiteY4" fmla="*/ 0 h 1323439"/>
              <a:gd name="connsiteX5" fmla="*/ 2779083 w 3547766"/>
              <a:gd name="connsiteY5" fmla="*/ 0 h 1323439"/>
              <a:gd name="connsiteX6" fmla="*/ 3547766 w 3547766"/>
              <a:gd name="connsiteY6" fmla="*/ 0 h 1323439"/>
              <a:gd name="connsiteX7" fmla="*/ 3547766 w 3547766"/>
              <a:gd name="connsiteY7" fmla="*/ 648485 h 1323439"/>
              <a:gd name="connsiteX8" fmla="*/ 3547766 w 3547766"/>
              <a:gd name="connsiteY8" fmla="*/ 1323439 h 1323439"/>
              <a:gd name="connsiteX9" fmla="*/ 3062905 w 3547766"/>
              <a:gd name="connsiteY9" fmla="*/ 1323439 h 1323439"/>
              <a:gd name="connsiteX10" fmla="*/ 2578043 w 3547766"/>
              <a:gd name="connsiteY10" fmla="*/ 1323439 h 1323439"/>
              <a:gd name="connsiteX11" fmla="*/ 1986749 w 3547766"/>
              <a:gd name="connsiteY11" fmla="*/ 1323439 h 1323439"/>
              <a:gd name="connsiteX12" fmla="*/ 1466410 w 3547766"/>
              <a:gd name="connsiteY12" fmla="*/ 1323439 h 1323439"/>
              <a:gd name="connsiteX13" fmla="*/ 804160 w 3547766"/>
              <a:gd name="connsiteY13" fmla="*/ 1323439 h 1323439"/>
              <a:gd name="connsiteX14" fmla="*/ 0 w 3547766"/>
              <a:gd name="connsiteY14" fmla="*/ 1323439 h 1323439"/>
              <a:gd name="connsiteX15" fmla="*/ 0 w 3547766"/>
              <a:gd name="connsiteY15" fmla="*/ 674954 h 1323439"/>
              <a:gd name="connsiteX16" fmla="*/ 0 w 3547766"/>
              <a:gd name="connsiteY16"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47766" h="1323439" extrusionOk="0">
                <a:moveTo>
                  <a:pt x="0" y="0"/>
                </a:moveTo>
                <a:cubicBezTo>
                  <a:pt x="134019" y="-24110"/>
                  <a:pt x="384940" y="-22909"/>
                  <a:pt x="520339" y="0"/>
                </a:cubicBezTo>
                <a:cubicBezTo>
                  <a:pt x="655738" y="22909"/>
                  <a:pt x="1005772" y="3092"/>
                  <a:pt x="1147111" y="0"/>
                </a:cubicBezTo>
                <a:cubicBezTo>
                  <a:pt x="1288450" y="-3092"/>
                  <a:pt x="1434852" y="-22265"/>
                  <a:pt x="1631972" y="0"/>
                </a:cubicBezTo>
                <a:cubicBezTo>
                  <a:pt x="1829092" y="22265"/>
                  <a:pt x="1921441" y="19899"/>
                  <a:pt x="2187789" y="0"/>
                </a:cubicBezTo>
                <a:cubicBezTo>
                  <a:pt x="2454137" y="-19899"/>
                  <a:pt x="2505465" y="27690"/>
                  <a:pt x="2779083" y="0"/>
                </a:cubicBezTo>
                <a:cubicBezTo>
                  <a:pt x="3052701" y="-27690"/>
                  <a:pt x="3277911" y="36163"/>
                  <a:pt x="3547766" y="0"/>
                </a:cubicBezTo>
                <a:cubicBezTo>
                  <a:pt x="3527661" y="160682"/>
                  <a:pt x="3563657" y="336640"/>
                  <a:pt x="3547766" y="648485"/>
                </a:cubicBezTo>
                <a:cubicBezTo>
                  <a:pt x="3531875" y="960331"/>
                  <a:pt x="3547155" y="1112189"/>
                  <a:pt x="3547766" y="1323439"/>
                </a:cubicBezTo>
                <a:cubicBezTo>
                  <a:pt x="3400039" y="1322572"/>
                  <a:pt x="3165375" y="1332456"/>
                  <a:pt x="3062905" y="1323439"/>
                </a:cubicBezTo>
                <a:cubicBezTo>
                  <a:pt x="2960435" y="1314422"/>
                  <a:pt x="2727549" y="1331211"/>
                  <a:pt x="2578043" y="1323439"/>
                </a:cubicBezTo>
                <a:cubicBezTo>
                  <a:pt x="2428537" y="1315667"/>
                  <a:pt x="2191427" y="1296557"/>
                  <a:pt x="1986749" y="1323439"/>
                </a:cubicBezTo>
                <a:cubicBezTo>
                  <a:pt x="1782071" y="1350321"/>
                  <a:pt x="1685518" y="1328339"/>
                  <a:pt x="1466410" y="1323439"/>
                </a:cubicBezTo>
                <a:cubicBezTo>
                  <a:pt x="1247302" y="1318539"/>
                  <a:pt x="1079332" y="1293648"/>
                  <a:pt x="804160" y="1323439"/>
                </a:cubicBezTo>
                <a:cubicBezTo>
                  <a:pt x="528988" y="1353231"/>
                  <a:pt x="247439" y="1295469"/>
                  <a:pt x="0" y="1323439"/>
                </a:cubicBezTo>
                <a:cubicBezTo>
                  <a:pt x="-29963" y="1151829"/>
                  <a:pt x="5354" y="945133"/>
                  <a:pt x="0" y="674954"/>
                </a:cubicBezTo>
                <a:cubicBezTo>
                  <a:pt x="-5354" y="404775"/>
                  <a:pt x="-9062" y="214870"/>
                  <a:pt x="0" y="0"/>
                </a:cubicBezTo>
                <a:close/>
              </a:path>
            </a:pathLst>
          </a:custGeom>
          <a:noFill/>
          <a:ln>
            <a:solidFill>
              <a:schemeClr val="tx1"/>
            </a:solidFill>
            <a:extLst>
              <a:ext uri="{C807C97D-BFC1-408E-A445-0C87EB9F89A2}">
                <ask:lineSketchStyleProps xmlns:ask="http://schemas.microsoft.com/office/drawing/2018/sketchyshapes" sd="3529838806">
                  <a:prstGeom prst="rect">
                    <a:avLst/>
                  </a:prstGeom>
                  <ask:type>
                    <ask:lineSketchFreehand/>
                  </ask:type>
                </ask:lineSketchStyleProps>
              </a:ext>
            </a:extLst>
          </a:ln>
        </p:spPr>
        <p:txBody>
          <a:bodyPr wrap="none" rtlCol="0">
            <a:spAutoFit/>
          </a:bodyPr>
          <a:lstStyle/>
          <a:p>
            <a:r>
              <a:rPr lang="nb-NO" sz="2000" dirty="0">
                <a:latin typeface="Freestyle Script" panose="030804020302050B0404" pitchFamily="66" charset="0"/>
              </a:rPr>
              <a:t>Vi starter 19:00.</a:t>
            </a:r>
          </a:p>
          <a:p>
            <a:r>
              <a:rPr lang="nb-NO" sz="2000" strike="sngStrike" dirty="0">
                <a:latin typeface="Freestyle Script" panose="030804020302050B0404" pitchFamily="66" charset="0"/>
              </a:rPr>
              <a:t>Behold mikrofonen avslått når du ikke snakker, </a:t>
            </a:r>
          </a:p>
          <a:p>
            <a:r>
              <a:rPr lang="nb-NO" sz="2000" strike="sngStrike" dirty="0">
                <a:latin typeface="Freestyle Script" panose="030804020302050B0404" pitchFamily="66" charset="0"/>
              </a:rPr>
              <a:t>så blir lyden bedre for alle. Video på hvis du har!</a:t>
            </a:r>
          </a:p>
          <a:p>
            <a:r>
              <a:rPr lang="nb-NO" sz="2000" dirty="0">
                <a:latin typeface="Freestyle Script" panose="030804020302050B0404" pitchFamily="66" charset="0"/>
              </a:rPr>
              <a:t>...eller, rekk opp hånda i stedet :-D</a:t>
            </a:r>
          </a:p>
        </p:txBody>
      </p:sp>
      <p:sp>
        <p:nvSpPr>
          <p:cNvPr id="63" name="Ellipse 62">
            <a:extLst>
              <a:ext uri="{FF2B5EF4-FFF2-40B4-BE49-F238E27FC236}">
                <a16:creationId xmlns:a16="http://schemas.microsoft.com/office/drawing/2014/main" id="{416F3E19-8E11-41A3-BFD9-FC5BD85080F7}"/>
              </a:ext>
            </a:extLst>
          </p:cNvPr>
          <p:cNvSpPr/>
          <p:nvPr/>
        </p:nvSpPr>
        <p:spPr>
          <a:xfrm>
            <a:off x="102061" y="6515598"/>
            <a:ext cx="785308" cy="204933"/>
          </a:xfrm>
          <a:prstGeom prst="ellipse">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mc:AlternateContent xmlns:mc="http://schemas.openxmlformats.org/markup-compatibility/2006">
        <mc:Choice xmlns:am3d="http://schemas.microsoft.com/office/drawing/2017/model3d" Requires="am3d">
          <p:graphicFrame>
            <p:nvGraphicFramePr>
              <p:cNvPr id="64" name="3D-modell 63" descr="Soccer ball">
                <a:extLst>
                  <a:ext uri="{FF2B5EF4-FFF2-40B4-BE49-F238E27FC236}">
                    <a16:creationId xmlns:a16="http://schemas.microsoft.com/office/drawing/2014/main" id="{310C33F6-73FC-4C13-B2AE-2E3D9142E3E2}"/>
                  </a:ext>
                </a:extLst>
              </p:cNvPr>
              <p:cNvGraphicFramePr>
                <a:graphicFrameLocks noChangeAspect="1"/>
              </p:cNvGraphicFramePr>
              <p:nvPr>
                <p:extLst>
                  <p:ext uri="{D42A27DB-BD31-4B8C-83A1-F6EECF244321}">
                    <p14:modId xmlns:p14="http://schemas.microsoft.com/office/powerpoint/2010/main" val="37016673"/>
                  </p:ext>
                </p:extLst>
              </p:nvPr>
            </p:nvGraphicFramePr>
            <p:xfrm rot="1741157">
              <a:off x="325445" y="5915007"/>
              <a:ext cx="808985" cy="808984"/>
            </p:xfrm>
            <a:graphic>
              <a:graphicData uri="http://schemas.microsoft.com/office/drawing/2017/model3d">
                <am3d:model3d r:embed="rId5">
                  <am3d:spPr>
                    <a:xfrm rot="1741157">
                      <a:off x="0" y="0"/>
                      <a:ext cx="808985" cy="808984"/>
                    </a:xfrm>
                    <a:prstGeom prst="rect">
                      <a:avLst/>
                    </a:prstGeom>
                  </am3d:spPr>
                  <am3d:camera>
                    <am3d:pos x="0" y="0" z="81469193"/>
                    <am3d:up dx="0" dy="36000000" dz="0"/>
                    <am3d:lookAt x="0" y="0" z="0"/>
                    <am3d:perspective fov="2700000"/>
                  </am3d:camera>
                  <am3d:trans>
                    <am3d:meterPerModelUnit n="4545592" d="1000000"/>
                    <am3d:preTrans dx="-201138" dy="-18600209" dz="-351418"/>
                    <am3d:scale>
                      <am3d:sx n="1000000" d="1000000"/>
                      <am3d:sy n="1000000" d="1000000"/>
                      <am3d:sz n="1000000" d="1000000"/>
                    </am3d:scale>
                    <am3d:rot ax="1625885" ay="869561" az="437830"/>
                    <am3d:postTrans dx="0" dy="0" dz="0"/>
                  </am3d:trans>
                  <am3d:raster rName="Office3DRenderer" rVer="16.0.8326">
                    <am3d:blip r:embed="rId6"/>
                  </am3d:raster>
                  <am3d:objViewport viewportSz="132292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3D-modell 63" descr="Soccer ball">
                <a:extLst>
                  <a:ext uri="{FF2B5EF4-FFF2-40B4-BE49-F238E27FC236}">
                    <a16:creationId xmlns:a16="http://schemas.microsoft.com/office/drawing/2014/main" id="{310C33F6-73FC-4C13-B2AE-2E3D9142E3E2}"/>
                  </a:ext>
                </a:extLst>
              </p:cNvPr>
              <p:cNvPicPr>
                <a:picLocks noGrp="1" noRot="1" noChangeAspect="1" noMove="1" noResize="1" noEditPoints="1" noAdjustHandles="1" noChangeArrowheads="1" noChangeShapeType="1" noCrop="1"/>
              </p:cNvPicPr>
              <p:nvPr/>
            </p:nvPicPr>
            <p:blipFill>
              <a:blip r:embed="rId6"/>
              <a:stretch>
                <a:fillRect/>
              </a:stretch>
            </p:blipFill>
            <p:spPr>
              <a:xfrm rot="1741157">
                <a:off x="325445" y="5915007"/>
                <a:ext cx="808985" cy="808984"/>
              </a:xfrm>
              <a:prstGeom prst="rect">
                <a:avLst/>
              </a:prstGeom>
            </p:spPr>
          </p:pic>
        </mc:Fallback>
      </mc:AlternateContent>
    </p:spTree>
    <p:extLst>
      <p:ext uri="{BB962C8B-B14F-4D97-AF65-F5344CB8AC3E}">
        <p14:creationId xmlns:p14="http://schemas.microsoft.com/office/powerpoint/2010/main" val="889217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82C75F-9326-4E73-AF17-44D6DB7688AF}"/>
              </a:ext>
            </a:extLst>
          </p:cNvPr>
          <p:cNvSpPr>
            <a:spLocks noGrp="1"/>
          </p:cNvSpPr>
          <p:nvPr>
            <p:ph type="title"/>
          </p:nvPr>
        </p:nvSpPr>
        <p:spPr/>
        <p:txBody>
          <a:bodyPr/>
          <a:lstStyle/>
          <a:p>
            <a:r>
              <a:rPr lang="nb-NO" dirty="0"/>
              <a:t>Våre fantastiske trenere</a:t>
            </a:r>
          </a:p>
        </p:txBody>
      </p:sp>
      <p:sp>
        <p:nvSpPr>
          <p:cNvPr id="5" name="Plassholder for innhold 4">
            <a:extLst>
              <a:ext uri="{FF2B5EF4-FFF2-40B4-BE49-F238E27FC236}">
                <a16:creationId xmlns:a16="http://schemas.microsoft.com/office/drawing/2014/main" id="{EAA19FFC-AFCD-464A-BF5C-D0B14C71C341}"/>
              </a:ext>
            </a:extLst>
          </p:cNvPr>
          <p:cNvSpPr>
            <a:spLocks noGrp="1"/>
          </p:cNvSpPr>
          <p:nvPr>
            <p:ph sz="half" idx="1"/>
          </p:nvPr>
        </p:nvSpPr>
        <p:spPr>
          <a:xfrm>
            <a:off x="1447331" y="2010878"/>
            <a:ext cx="3101520" cy="3884313"/>
          </a:xfrm>
        </p:spPr>
        <p:txBody>
          <a:bodyPr>
            <a:noAutofit/>
          </a:bodyPr>
          <a:lstStyle/>
          <a:p>
            <a:pPr marL="342900" lvl="0" indent="-342900">
              <a:lnSpc>
                <a:spcPct val="115000"/>
              </a:lnSpc>
              <a:spcBef>
                <a:spcPts val="500"/>
              </a:spcBef>
              <a:buFont typeface="Symbol" panose="05050102010706020507" pitchFamily="18" charset="2"/>
              <a:buChar char=""/>
            </a:pPr>
            <a:r>
              <a:rPr lang="nb-NO" sz="1300" dirty="0">
                <a:effectLst/>
                <a:latin typeface="Calibri" panose="020F0502020204030204" pitchFamily="34" charset="0"/>
                <a:ea typeface="Times New Roman" panose="02020603050405020304" pitchFamily="18" charset="0"/>
                <a:cs typeface="Symbol" panose="05050102010706020507" pitchFamily="18" charset="2"/>
              </a:rPr>
              <a:t>Dame – Ken Terje Nordtvedt, Eli-Jeanett Olsen og Kurt Gulbrandsen</a:t>
            </a:r>
          </a:p>
          <a:p>
            <a:pPr marL="342900" lvl="0" indent="-342900">
              <a:lnSpc>
                <a:spcPct val="115000"/>
              </a:lnSpc>
              <a:buFont typeface="Symbol" panose="05050102010706020507" pitchFamily="18" charset="2"/>
              <a:buChar char=""/>
            </a:pPr>
            <a:r>
              <a:rPr lang="da-DK" sz="1300" dirty="0">
                <a:effectLst/>
                <a:latin typeface="Calibri" panose="020F0502020204030204" pitchFamily="34" charset="0"/>
                <a:ea typeface="Times New Roman" panose="02020603050405020304" pitchFamily="18" charset="0"/>
                <a:cs typeface="Symbol" panose="05050102010706020507" pitchFamily="18" charset="2"/>
              </a:rPr>
              <a:t>Herre – Joakim Dahl Haraldsen, Erik Svennson, Daniel Nyland og Beate Tande</a:t>
            </a:r>
            <a:endParaRPr lang="nb-NO" sz="1300" dirty="0">
              <a:effectLst/>
              <a:latin typeface="Calibri" panose="020F0502020204030204" pitchFamily="34" charset="0"/>
              <a:ea typeface="Times New Roman" panose="02020603050405020304" pitchFamily="18" charset="0"/>
              <a:cs typeface="Symbol" panose="05050102010706020507" pitchFamily="18" charset="2"/>
            </a:endParaRPr>
          </a:p>
          <a:p>
            <a:pPr marL="342900" lvl="0" indent="-342900">
              <a:lnSpc>
                <a:spcPct val="115000"/>
              </a:lnSpc>
              <a:buFont typeface="Symbol" panose="05050102010706020507" pitchFamily="18" charset="2"/>
              <a:buChar char=""/>
            </a:pPr>
            <a:r>
              <a:rPr lang="nb-NO" sz="1300" dirty="0">
                <a:effectLst/>
                <a:latin typeface="Calibri" panose="020F0502020204030204" pitchFamily="34" charset="0"/>
                <a:ea typeface="Times New Roman" panose="02020603050405020304" pitchFamily="18" charset="0"/>
                <a:cs typeface="Symbol" panose="05050102010706020507" pitchFamily="18" charset="2"/>
              </a:rPr>
              <a:t>Dame2 – Karina Lindstrøm</a:t>
            </a:r>
          </a:p>
          <a:p>
            <a:pPr marL="342900" lvl="0" indent="-342900">
              <a:lnSpc>
                <a:spcPct val="115000"/>
              </a:lnSpc>
              <a:buFont typeface="Symbol" panose="05050102010706020507" pitchFamily="18" charset="2"/>
              <a:buChar char=""/>
            </a:pPr>
            <a:r>
              <a:rPr lang="da-DK" sz="1300" dirty="0">
                <a:effectLst/>
                <a:latin typeface="Calibri" panose="020F0502020204030204" pitchFamily="34" charset="0"/>
                <a:ea typeface="Times New Roman" panose="02020603050405020304" pitchFamily="18" charset="0"/>
                <a:cs typeface="Symbol" panose="05050102010706020507" pitchFamily="18" charset="2"/>
              </a:rPr>
              <a:t>Herre2 - Joakim Dahl Haraldsen, Erik Svennson og Daniel Nyland</a:t>
            </a:r>
            <a:endParaRPr lang="nb-NO" sz="1300" dirty="0">
              <a:effectLst/>
              <a:latin typeface="Calibri" panose="020F0502020204030204" pitchFamily="34" charset="0"/>
              <a:ea typeface="Times New Roman" panose="02020603050405020304" pitchFamily="18" charset="0"/>
              <a:cs typeface="Symbol" panose="05050102010706020507" pitchFamily="18" charset="2"/>
            </a:endParaRPr>
          </a:p>
          <a:p>
            <a:pPr marL="342900" lvl="0" indent="-342900">
              <a:lnSpc>
                <a:spcPct val="115000"/>
              </a:lnSpc>
              <a:spcAft>
                <a:spcPts val="1000"/>
              </a:spcAft>
              <a:buFont typeface="Symbol" panose="05050102010706020507" pitchFamily="18" charset="2"/>
              <a:buChar char=""/>
            </a:pPr>
            <a:r>
              <a:rPr lang="nb-NO" sz="1300" dirty="0">
                <a:effectLst/>
                <a:latin typeface="Calibri" panose="020F0502020204030204" pitchFamily="34" charset="0"/>
                <a:ea typeface="Times New Roman" panose="02020603050405020304" pitchFamily="18" charset="0"/>
                <a:cs typeface="Symbol" panose="05050102010706020507" pitchFamily="18" charset="2"/>
              </a:rPr>
              <a:t>Harstad Funkis – Beate Tande, Jan Lindgren og Carina Bertheussen</a:t>
            </a:r>
          </a:p>
        </p:txBody>
      </p:sp>
      <p:pic>
        <p:nvPicPr>
          <p:cNvPr id="10" name="Bilde 9" descr="Et bilde som inneholder skilt, mat&#10;&#10;Automatisk generert beskrivelse">
            <a:extLst>
              <a:ext uri="{FF2B5EF4-FFF2-40B4-BE49-F238E27FC236}">
                <a16:creationId xmlns:a16="http://schemas.microsoft.com/office/drawing/2014/main" id="{37ABAEC0-4781-4DF7-B459-AF354ACE2D17}"/>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
        <p:nvSpPr>
          <p:cNvPr id="12" name="Plassholder for innhold 4">
            <a:extLst>
              <a:ext uri="{FF2B5EF4-FFF2-40B4-BE49-F238E27FC236}">
                <a16:creationId xmlns:a16="http://schemas.microsoft.com/office/drawing/2014/main" id="{43865A66-02B9-42E4-B47B-9A7C2D34C410}"/>
              </a:ext>
            </a:extLst>
          </p:cNvPr>
          <p:cNvSpPr txBox="1">
            <a:spLocks/>
          </p:cNvSpPr>
          <p:nvPr/>
        </p:nvSpPr>
        <p:spPr>
          <a:xfrm>
            <a:off x="4819903" y="2010877"/>
            <a:ext cx="3101520" cy="3884313"/>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342900" lvl="0" indent="-342900">
              <a:lnSpc>
                <a:spcPct val="115000"/>
              </a:lnSpc>
              <a:spcBef>
                <a:spcPts val="500"/>
              </a:spcBef>
              <a:buFont typeface="Symbol" panose="05050102010706020507" pitchFamily="18" charset="2"/>
              <a:buChar char=""/>
            </a:pPr>
            <a:r>
              <a:rPr lang="nb-NO" sz="1300" dirty="0">
                <a:effectLst/>
                <a:latin typeface="Calibri" panose="020F0502020204030204" pitchFamily="34" charset="0"/>
                <a:ea typeface="Times New Roman" panose="02020603050405020304" pitchFamily="18" charset="0"/>
                <a:cs typeface="Symbol" panose="05050102010706020507" pitchFamily="18" charset="2"/>
              </a:rPr>
              <a:t>Jenter 16 – Trine </a:t>
            </a:r>
            <a:r>
              <a:rPr lang="nb-NO" sz="1300" dirty="0" err="1">
                <a:effectLst/>
                <a:latin typeface="Calibri" panose="020F0502020204030204" pitchFamily="34" charset="0"/>
                <a:ea typeface="Times New Roman" panose="02020603050405020304" pitchFamily="18" charset="0"/>
                <a:cs typeface="Symbol" panose="05050102010706020507" pitchFamily="18" charset="2"/>
              </a:rPr>
              <a:t>Lyså</a:t>
            </a:r>
            <a:r>
              <a:rPr lang="nb-NO" sz="1300" dirty="0">
                <a:effectLst/>
                <a:latin typeface="Calibri" panose="020F0502020204030204" pitchFamily="34" charset="0"/>
                <a:ea typeface="Times New Roman" panose="02020603050405020304" pitchFamily="18" charset="0"/>
                <a:cs typeface="Symbol" panose="05050102010706020507" pitchFamily="18" charset="2"/>
              </a:rPr>
              <a:t> og Per Olsen</a:t>
            </a:r>
          </a:p>
          <a:p>
            <a:pPr marL="342900" lvl="0" indent="-342900">
              <a:lnSpc>
                <a:spcPct val="115000"/>
              </a:lnSpc>
              <a:buFont typeface="Symbol" panose="05050102010706020507" pitchFamily="18" charset="2"/>
              <a:buChar char=""/>
            </a:pPr>
            <a:r>
              <a:rPr lang="nb-NO" sz="1300" dirty="0">
                <a:effectLst/>
                <a:latin typeface="Calibri" panose="020F0502020204030204" pitchFamily="34" charset="0"/>
                <a:ea typeface="Times New Roman" panose="02020603050405020304" pitchFamily="18" charset="0"/>
                <a:cs typeface="Symbol" panose="05050102010706020507" pitchFamily="18" charset="2"/>
              </a:rPr>
              <a:t>Gutter 16 – Christian Møller-Olsen og Stian Fossheim</a:t>
            </a:r>
          </a:p>
          <a:p>
            <a:pPr marL="342900" lvl="0" indent="-342900">
              <a:lnSpc>
                <a:spcPct val="115000"/>
              </a:lnSpc>
              <a:buFont typeface="Symbol" panose="05050102010706020507" pitchFamily="18" charset="2"/>
              <a:buChar char=""/>
            </a:pPr>
            <a:r>
              <a:rPr lang="nb-NO" sz="1300" dirty="0">
                <a:effectLst/>
                <a:latin typeface="Calibri" panose="020F0502020204030204" pitchFamily="34" charset="0"/>
                <a:ea typeface="Times New Roman" panose="02020603050405020304" pitchFamily="18" charset="0"/>
                <a:cs typeface="Symbol" panose="05050102010706020507" pitchFamily="18" charset="2"/>
              </a:rPr>
              <a:t>Gutter 14 – Beate Tande og Margrethe Lystad</a:t>
            </a:r>
          </a:p>
          <a:p>
            <a:pPr marL="342900" lvl="0" indent="-342900">
              <a:lnSpc>
                <a:spcPct val="115000"/>
              </a:lnSpc>
              <a:buFont typeface="Symbol" panose="05050102010706020507" pitchFamily="18" charset="2"/>
              <a:buChar char=""/>
            </a:pPr>
            <a:r>
              <a:rPr lang="nb-NO" sz="1300" dirty="0">
                <a:effectLst/>
                <a:latin typeface="Calibri" panose="020F0502020204030204" pitchFamily="34" charset="0"/>
                <a:ea typeface="Times New Roman" panose="02020603050405020304" pitchFamily="18" charset="0"/>
                <a:cs typeface="Symbol" panose="05050102010706020507" pitchFamily="18" charset="2"/>
              </a:rPr>
              <a:t>Jenter 13/14 – Hanne Bergland, Lisa Klausen, Heidi Thune Eilertsen og Ann Cathrin Olsen</a:t>
            </a:r>
          </a:p>
          <a:p>
            <a:pPr marL="342900" lvl="0" indent="-342900">
              <a:lnSpc>
                <a:spcPct val="115000"/>
              </a:lnSpc>
              <a:buFont typeface="Symbol" panose="05050102010706020507" pitchFamily="18" charset="2"/>
              <a:buChar char=""/>
            </a:pPr>
            <a:r>
              <a:rPr lang="nb-NO" sz="1300" dirty="0">
                <a:effectLst/>
                <a:latin typeface="Calibri" panose="020F0502020204030204" pitchFamily="34" charset="0"/>
                <a:ea typeface="Times New Roman" panose="02020603050405020304" pitchFamily="18" charset="0"/>
                <a:cs typeface="Symbol" panose="05050102010706020507" pitchFamily="18" charset="2"/>
              </a:rPr>
              <a:t>Jenter 12/13 – Edna Arntsen, Jeanett Thue Reppen og Mathilde Fossheim </a:t>
            </a:r>
          </a:p>
          <a:p>
            <a:pPr marL="342900" lvl="0" indent="-342900">
              <a:lnSpc>
                <a:spcPct val="115000"/>
              </a:lnSpc>
              <a:buFont typeface="Symbol" panose="05050102010706020507" pitchFamily="18" charset="2"/>
              <a:buChar char=""/>
            </a:pPr>
            <a:r>
              <a:rPr lang="nb-NO" sz="1300" dirty="0">
                <a:effectLst/>
                <a:latin typeface="Calibri" panose="020F0502020204030204" pitchFamily="34" charset="0"/>
                <a:ea typeface="Times New Roman" panose="02020603050405020304" pitchFamily="18" charset="0"/>
                <a:cs typeface="Symbol" panose="05050102010706020507" pitchFamily="18" charset="2"/>
              </a:rPr>
              <a:t>Gutter 11/12 – Elisabeth Solheim og Lars Erik Solheim</a:t>
            </a:r>
          </a:p>
        </p:txBody>
      </p:sp>
      <p:sp>
        <p:nvSpPr>
          <p:cNvPr id="13" name="Plassholder for innhold 4">
            <a:extLst>
              <a:ext uri="{FF2B5EF4-FFF2-40B4-BE49-F238E27FC236}">
                <a16:creationId xmlns:a16="http://schemas.microsoft.com/office/drawing/2014/main" id="{F667328C-1AAA-4794-829D-FDA84B304F33}"/>
              </a:ext>
            </a:extLst>
          </p:cNvPr>
          <p:cNvSpPr txBox="1">
            <a:spLocks/>
          </p:cNvSpPr>
          <p:nvPr/>
        </p:nvSpPr>
        <p:spPr>
          <a:xfrm>
            <a:off x="8396969" y="2010876"/>
            <a:ext cx="3101520" cy="3884313"/>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342900" indent="-342900">
              <a:lnSpc>
                <a:spcPct val="115000"/>
              </a:lnSpc>
              <a:buFont typeface="Symbol" panose="05050102010706020507" pitchFamily="18" charset="2"/>
              <a:buChar char=""/>
            </a:pPr>
            <a:r>
              <a:rPr lang="nb-NO" sz="1300" dirty="0">
                <a:effectLst/>
                <a:latin typeface="Calibri" panose="020F0502020204030204" pitchFamily="34" charset="0"/>
                <a:ea typeface="Times New Roman" panose="02020603050405020304" pitchFamily="18" charset="0"/>
                <a:cs typeface="Symbol" panose="05050102010706020507" pitchFamily="18" charset="2"/>
              </a:rPr>
              <a:t>Jenter 11 – Renate Møller-Olsen, Lisa Elvenes og Martine Hammer</a:t>
            </a:r>
          </a:p>
          <a:p>
            <a:pPr marL="342900" lvl="0" indent="-342900">
              <a:lnSpc>
                <a:spcPct val="115000"/>
              </a:lnSpc>
              <a:buFont typeface="Symbol" panose="05050102010706020507" pitchFamily="18" charset="2"/>
              <a:buChar char=""/>
            </a:pPr>
            <a:r>
              <a:rPr lang="nb-NO" sz="1300" dirty="0">
                <a:effectLst/>
                <a:latin typeface="Calibri" panose="020F0502020204030204" pitchFamily="34" charset="0"/>
                <a:ea typeface="Times New Roman" panose="02020603050405020304" pitchFamily="18" charset="0"/>
                <a:cs typeface="Symbol" panose="05050102010706020507" pitchFamily="18" charset="2"/>
              </a:rPr>
              <a:t>Gutter 10 – Silje Reppen</a:t>
            </a:r>
          </a:p>
          <a:p>
            <a:pPr marL="342900" lvl="0" indent="-342900">
              <a:lnSpc>
                <a:spcPct val="115000"/>
              </a:lnSpc>
              <a:buFont typeface="Symbol" panose="05050102010706020507" pitchFamily="18" charset="2"/>
              <a:buChar char=""/>
            </a:pPr>
            <a:r>
              <a:rPr lang="nb-NO" sz="1300" dirty="0">
                <a:effectLst/>
                <a:latin typeface="Calibri" panose="020F0502020204030204" pitchFamily="34" charset="0"/>
                <a:ea typeface="Times New Roman" panose="02020603050405020304" pitchFamily="18" charset="0"/>
                <a:cs typeface="Symbol" panose="05050102010706020507" pitchFamily="18" charset="2"/>
              </a:rPr>
              <a:t>Jenter 10 – Mariann </a:t>
            </a:r>
            <a:r>
              <a:rPr lang="nb-NO" sz="1300" dirty="0" err="1">
                <a:effectLst/>
                <a:latin typeface="Calibri" panose="020F0502020204030204" pitchFamily="34" charset="0"/>
                <a:ea typeface="Times New Roman" panose="02020603050405020304" pitchFamily="18" charset="0"/>
                <a:cs typeface="Symbol" panose="05050102010706020507" pitchFamily="18" charset="2"/>
              </a:rPr>
              <a:t>Westvig</a:t>
            </a:r>
            <a:r>
              <a:rPr lang="nb-NO" sz="1300" dirty="0">
                <a:effectLst/>
                <a:latin typeface="Calibri" panose="020F0502020204030204" pitchFamily="34" charset="0"/>
                <a:ea typeface="Times New Roman" panose="02020603050405020304" pitchFamily="18" charset="0"/>
                <a:cs typeface="Symbol" panose="05050102010706020507" pitchFamily="18" charset="2"/>
              </a:rPr>
              <a:t> Stormo</a:t>
            </a:r>
          </a:p>
          <a:p>
            <a:pPr marL="342900" lvl="0" indent="-342900">
              <a:lnSpc>
                <a:spcPct val="115000"/>
              </a:lnSpc>
              <a:buFont typeface="Symbol" panose="05050102010706020507" pitchFamily="18" charset="2"/>
              <a:buChar char=""/>
            </a:pPr>
            <a:r>
              <a:rPr lang="nb-NO" sz="1300" dirty="0" err="1">
                <a:effectLst/>
                <a:latin typeface="Calibri" panose="020F0502020204030204" pitchFamily="34" charset="0"/>
                <a:ea typeface="Times New Roman" panose="02020603050405020304" pitchFamily="18" charset="0"/>
                <a:cs typeface="Symbol" panose="05050102010706020507" pitchFamily="18" charset="2"/>
              </a:rPr>
              <a:t>Mix</a:t>
            </a:r>
            <a:r>
              <a:rPr lang="nb-NO" sz="1300" dirty="0">
                <a:effectLst/>
                <a:latin typeface="Calibri" panose="020F0502020204030204" pitchFamily="34" charset="0"/>
                <a:ea typeface="Times New Roman" panose="02020603050405020304" pitchFamily="18" charset="0"/>
                <a:cs typeface="Symbol" panose="05050102010706020507" pitchFamily="18" charset="2"/>
              </a:rPr>
              <a:t> 3 – Elin Westvik og Andrea Hammer</a:t>
            </a:r>
          </a:p>
          <a:p>
            <a:pPr marL="342900" lvl="0" indent="-342900">
              <a:lnSpc>
                <a:spcPct val="115000"/>
              </a:lnSpc>
              <a:buFont typeface="Symbol" panose="05050102010706020507" pitchFamily="18" charset="2"/>
              <a:buChar char=""/>
            </a:pPr>
            <a:r>
              <a:rPr lang="nb-NO" sz="1300" dirty="0" err="1">
                <a:effectLst/>
                <a:latin typeface="Calibri" panose="020F0502020204030204" pitchFamily="34" charset="0"/>
                <a:ea typeface="Times New Roman" panose="02020603050405020304" pitchFamily="18" charset="0"/>
                <a:cs typeface="Times New Roman" panose="02020603050405020304" pitchFamily="18" charset="0"/>
              </a:rPr>
              <a:t>Mix</a:t>
            </a:r>
            <a:r>
              <a:rPr lang="nb-NO" sz="1300" dirty="0">
                <a:effectLst/>
                <a:latin typeface="Calibri" panose="020F0502020204030204" pitchFamily="34" charset="0"/>
                <a:ea typeface="Times New Roman" panose="02020603050405020304" pitchFamily="18" charset="0"/>
                <a:cs typeface="Times New Roman" panose="02020603050405020304" pitchFamily="18" charset="0"/>
              </a:rPr>
              <a:t> 2 – Ann Catrin Olsen, Tobias Trondsen og Gina Olsen Hågensen</a:t>
            </a:r>
          </a:p>
          <a:p>
            <a:pPr marL="342900" lvl="0" indent="-342900">
              <a:lnSpc>
                <a:spcPct val="115000"/>
              </a:lnSpc>
              <a:buFont typeface="Symbol" panose="05050102010706020507" pitchFamily="18" charset="2"/>
              <a:buChar char=""/>
            </a:pPr>
            <a:r>
              <a:rPr lang="nb-NO" sz="1300" dirty="0" err="1">
                <a:effectLst/>
                <a:latin typeface="Calibri" panose="020F0502020204030204" pitchFamily="34" charset="0"/>
                <a:ea typeface="Times New Roman" panose="02020603050405020304" pitchFamily="18" charset="0"/>
                <a:cs typeface="Times New Roman" panose="02020603050405020304" pitchFamily="18" charset="0"/>
              </a:rPr>
              <a:t>Mix</a:t>
            </a:r>
            <a:r>
              <a:rPr lang="nb-NO" sz="1300" dirty="0">
                <a:effectLst/>
                <a:latin typeface="Calibri" panose="020F0502020204030204" pitchFamily="34" charset="0"/>
                <a:ea typeface="Times New Roman" panose="02020603050405020304" pitchFamily="18" charset="0"/>
                <a:cs typeface="Times New Roman" panose="02020603050405020304" pitchFamily="18" charset="0"/>
              </a:rPr>
              <a:t> 1– Anette </a:t>
            </a:r>
            <a:r>
              <a:rPr lang="nb-NO" sz="1300" dirty="0" err="1">
                <a:effectLst/>
                <a:latin typeface="Calibri" panose="020F0502020204030204" pitchFamily="34" charset="0"/>
                <a:ea typeface="Times New Roman" panose="02020603050405020304" pitchFamily="18" charset="0"/>
                <a:cs typeface="Times New Roman" panose="02020603050405020304" pitchFamily="18" charset="0"/>
              </a:rPr>
              <a:t>Linaker</a:t>
            </a:r>
            <a:r>
              <a:rPr lang="nb-NO" sz="1300" dirty="0">
                <a:effectLst/>
                <a:latin typeface="Calibri" panose="020F0502020204030204" pitchFamily="34" charset="0"/>
                <a:ea typeface="Times New Roman" panose="02020603050405020304" pitchFamily="18" charset="0"/>
                <a:cs typeface="Times New Roman" panose="02020603050405020304" pitchFamily="18" charset="0"/>
              </a:rPr>
              <a:t> Olsen og Tiril </a:t>
            </a:r>
            <a:r>
              <a:rPr lang="nb-NO" sz="1300" dirty="0" err="1">
                <a:effectLst/>
                <a:latin typeface="Calibri" panose="020F0502020204030204" pitchFamily="34" charset="0"/>
                <a:ea typeface="Times New Roman" panose="02020603050405020304" pitchFamily="18" charset="0"/>
                <a:cs typeface="Times New Roman" panose="02020603050405020304" pitchFamily="18" charset="0"/>
              </a:rPr>
              <a:t>Lyså</a:t>
            </a:r>
            <a:endParaRPr lang="nb-NO" sz="13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nb-NO" sz="1300" dirty="0">
                <a:effectLst/>
                <a:latin typeface="Calibri" panose="020F0502020204030204" pitchFamily="34" charset="0"/>
                <a:ea typeface="Times New Roman" panose="02020603050405020304" pitchFamily="18" charset="0"/>
                <a:cs typeface="Times New Roman" panose="02020603050405020304" pitchFamily="18" charset="0"/>
              </a:rPr>
              <a:t>Lekepartiet – Hanne Bergland og Lisa Klausen</a:t>
            </a:r>
            <a:endParaRPr lang="nb-NO" sz="1300" dirty="0">
              <a:latin typeface="Calibri" panose="020F0502020204030204" pitchFamily="34" charset="0"/>
              <a:ea typeface="Times New Roman" panose="02020603050405020304" pitchFamily="18" charset="0"/>
              <a:cs typeface="Symbol" panose="05050102010706020507" pitchFamily="18" charset="2"/>
            </a:endParaRPr>
          </a:p>
        </p:txBody>
      </p:sp>
    </p:spTree>
    <p:extLst>
      <p:ext uri="{BB962C8B-B14F-4D97-AF65-F5344CB8AC3E}">
        <p14:creationId xmlns:p14="http://schemas.microsoft.com/office/powerpoint/2010/main" val="207830950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45AE96-48C3-45EB-B366-D3E18A67EBFB}"/>
              </a:ext>
            </a:extLst>
          </p:cNvPr>
          <p:cNvSpPr>
            <a:spLocks noGrp="1"/>
          </p:cNvSpPr>
          <p:nvPr>
            <p:ph type="title"/>
          </p:nvPr>
        </p:nvSpPr>
        <p:spPr/>
        <p:txBody>
          <a:bodyPr/>
          <a:lstStyle/>
          <a:p>
            <a:r>
              <a:rPr lang="nb-NO" dirty="0"/>
              <a:t>Sportslig oppsummering</a:t>
            </a:r>
          </a:p>
        </p:txBody>
      </p:sp>
      <p:pic>
        <p:nvPicPr>
          <p:cNvPr id="6" name="Bilde 5" descr="Et bilde som inneholder skilt, mat&#10;&#10;Automatisk generert beskrivelse">
            <a:extLst>
              <a:ext uri="{FF2B5EF4-FFF2-40B4-BE49-F238E27FC236}">
                <a16:creationId xmlns:a16="http://schemas.microsoft.com/office/drawing/2014/main" id="{7B4BFA78-BB2C-43DF-ADA2-95C93E5F42C4}"/>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pic>
        <p:nvPicPr>
          <p:cNvPr id="11" name="Bilde 10">
            <a:extLst>
              <a:ext uri="{FF2B5EF4-FFF2-40B4-BE49-F238E27FC236}">
                <a16:creationId xmlns:a16="http://schemas.microsoft.com/office/drawing/2014/main" id="{0FC8677A-3F1C-4D73-9631-8C9031B632F7}"/>
              </a:ext>
            </a:extLst>
          </p:cNvPr>
          <p:cNvPicPr>
            <a:picLocks noChangeAspect="1"/>
          </p:cNvPicPr>
          <p:nvPr/>
        </p:nvPicPr>
        <p:blipFill>
          <a:blip r:embed="rId4"/>
          <a:stretch>
            <a:fillRect/>
          </a:stretch>
        </p:blipFill>
        <p:spPr>
          <a:xfrm rot="800361">
            <a:off x="3360421" y="1275430"/>
            <a:ext cx="7285310" cy="6585016"/>
          </a:xfrm>
          <a:prstGeom prst="rect">
            <a:avLst/>
          </a:prstGeom>
          <a:effectLst>
            <a:outerShdw blurRad="50800" dist="38100" dir="8100000" algn="tr" rotWithShape="0">
              <a:prstClr val="black">
                <a:alpha val="40000"/>
              </a:prstClr>
            </a:outerShdw>
          </a:effectLst>
          <a:scene3d>
            <a:camera prst="perspectiveRelaxed"/>
            <a:lightRig rig="threePt" dir="t"/>
          </a:scene3d>
        </p:spPr>
      </p:pic>
    </p:spTree>
    <p:extLst>
      <p:ext uri="{BB962C8B-B14F-4D97-AF65-F5344CB8AC3E}">
        <p14:creationId xmlns:p14="http://schemas.microsoft.com/office/powerpoint/2010/main" val="166245615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D92D41E3-5D5C-4C2E-8577-A6C96B03B1AA}"/>
              </a:ext>
            </a:extLst>
          </p:cNvPr>
          <p:cNvSpPr>
            <a:spLocks noGrp="1"/>
          </p:cNvSpPr>
          <p:nvPr>
            <p:ph type="title"/>
          </p:nvPr>
        </p:nvSpPr>
        <p:spPr/>
        <p:txBody>
          <a:bodyPr/>
          <a:lstStyle/>
          <a:p>
            <a:r>
              <a:rPr lang="nb-NO" dirty="0"/>
              <a:t>Arrangement</a:t>
            </a:r>
          </a:p>
        </p:txBody>
      </p:sp>
      <p:sp>
        <p:nvSpPr>
          <p:cNvPr id="6" name="Plassholder for innhold 5">
            <a:extLst>
              <a:ext uri="{FF2B5EF4-FFF2-40B4-BE49-F238E27FC236}">
                <a16:creationId xmlns:a16="http://schemas.microsoft.com/office/drawing/2014/main" id="{69340989-75C7-47A5-BCD8-4C41AF733134}"/>
              </a:ext>
            </a:extLst>
          </p:cNvPr>
          <p:cNvSpPr>
            <a:spLocks noGrp="1"/>
          </p:cNvSpPr>
          <p:nvPr>
            <p:ph sz="half" idx="1"/>
          </p:nvPr>
        </p:nvSpPr>
        <p:spPr>
          <a:xfrm>
            <a:off x="1447331" y="2010878"/>
            <a:ext cx="4270564" cy="4193151"/>
          </a:xfrm>
        </p:spPr>
        <p:txBody>
          <a:bodyPr>
            <a:normAutofit fontScale="77500" lnSpcReduction="20000"/>
          </a:bodyPr>
          <a:lstStyle/>
          <a:p>
            <a:r>
              <a:rPr lang="nb-NO" dirty="0"/>
              <a:t>Utvalget har hatt 2 møter</a:t>
            </a:r>
          </a:p>
          <a:p>
            <a:r>
              <a:rPr lang="nb-NO" dirty="0"/>
              <a:t>Holdt seg oppdatert på smittesituasjonen og vært klar til å gjennomføre arrangementer om det skulle bli noen åpning for det</a:t>
            </a:r>
          </a:p>
          <a:p>
            <a:r>
              <a:rPr lang="nb-NO" dirty="0"/>
              <a:t>Vært med på planleggingen av alle </a:t>
            </a:r>
            <a:r>
              <a:rPr lang="nb-NO" dirty="0" err="1"/>
              <a:t>hjemmearrangementer</a:t>
            </a:r>
            <a:r>
              <a:rPr lang="nb-NO" dirty="0"/>
              <a:t>: </a:t>
            </a:r>
          </a:p>
          <a:p>
            <a:pPr lvl="1"/>
            <a:r>
              <a:rPr lang="nb-NO" dirty="0"/>
              <a:t>Hjemmekamper</a:t>
            </a:r>
          </a:p>
          <a:p>
            <a:pPr lvl="1"/>
            <a:r>
              <a:rPr lang="nb-NO" dirty="0"/>
              <a:t>alternative medlemskvelder i lagene</a:t>
            </a:r>
          </a:p>
          <a:p>
            <a:pPr lvl="1"/>
            <a:r>
              <a:rPr lang="nb-NO" dirty="0"/>
              <a:t>Christian Berge-besøket,</a:t>
            </a:r>
          </a:p>
          <a:p>
            <a:pPr lvl="1"/>
            <a:r>
              <a:rPr lang="nb-NO" dirty="0" err="1"/>
              <a:t>Tjuvstarten</a:t>
            </a:r>
            <a:endParaRPr lang="nb-NO" dirty="0"/>
          </a:p>
          <a:p>
            <a:pPr lvl="1"/>
            <a:r>
              <a:rPr lang="nb-NO" dirty="0"/>
              <a:t>Kraftcupen</a:t>
            </a:r>
          </a:p>
          <a:p>
            <a:pPr lvl="1"/>
            <a:r>
              <a:rPr lang="nb-NO" dirty="0" err="1"/>
              <a:t>Førjulsmarknaden</a:t>
            </a:r>
            <a:r>
              <a:rPr lang="nb-NO" dirty="0"/>
              <a:t>,</a:t>
            </a:r>
          </a:p>
          <a:p>
            <a:pPr lvl="1"/>
            <a:r>
              <a:rPr lang="nb-NO" dirty="0"/>
              <a:t>Treningssamlinger</a:t>
            </a:r>
          </a:p>
          <a:p>
            <a:pPr lvl="1"/>
            <a:r>
              <a:rPr lang="nb-NO" dirty="0"/>
              <a:t>Rema 1000 Håndballskole vinterferien 21</a:t>
            </a:r>
          </a:p>
        </p:txBody>
      </p:sp>
      <p:pic>
        <p:nvPicPr>
          <p:cNvPr id="10" name="Bilde 9" descr="Et bilde som inneholder skilt, mat&#10;&#10;Automatisk generert beskrivelse">
            <a:extLst>
              <a:ext uri="{FF2B5EF4-FFF2-40B4-BE49-F238E27FC236}">
                <a16:creationId xmlns:a16="http://schemas.microsoft.com/office/drawing/2014/main" id="{AB0D1FE0-DABF-4325-B49F-462102F751C5}"/>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
        <p:nvSpPr>
          <p:cNvPr id="8" name="Plassholder for innhold 5">
            <a:extLst>
              <a:ext uri="{FF2B5EF4-FFF2-40B4-BE49-F238E27FC236}">
                <a16:creationId xmlns:a16="http://schemas.microsoft.com/office/drawing/2014/main" id="{3059E184-A084-43D9-B992-DE1649E7B8A7}"/>
              </a:ext>
            </a:extLst>
          </p:cNvPr>
          <p:cNvSpPr txBox="1">
            <a:spLocks/>
          </p:cNvSpPr>
          <p:nvPr/>
        </p:nvSpPr>
        <p:spPr>
          <a:xfrm>
            <a:off x="6252034" y="2010877"/>
            <a:ext cx="4270564" cy="419315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nb-NO" sz="1700" dirty="0"/>
              <a:t>Innkjøpsansvarlig har stått for innkjøp til arrangementene, og gjort </a:t>
            </a:r>
            <a:r>
              <a:rPr lang="nb-NO" sz="1700" b="1" dirty="0"/>
              <a:t>en fabelaktig jobb </a:t>
            </a:r>
            <a:r>
              <a:rPr lang="nb-NO" sz="1700" dirty="0"/>
              <a:t>slik at vi har klart å holde varekostnadene nede og hatt lite svinn.</a:t>
            </a:r>
          </a:p>
          <a:p>
            <a:r>
              <a:rPr lang="nb-NO" sz="1700" dirty="0"/>
              <a:t>Vi berømmer den jobben </a:t>
            </a:r>
            <a:r>
              <a:rPr lang="nb-NO" sz="1700" b="1" dirty="0"/>
              <a:t>foreldrekontaktene</a:t>
            </a:r>
            <a:r>
              <a:rPr lang="nb-NO" sz="1700" dirty="0"/>
              <a:t> har lagt ned for å drifte under slike forhold som det har vært det siste året!</a:t>
            </a:r>
          </a:p>
          <a:p>
            <a:r>
              <a:rPr lang="nb-NO" sz="1700" dirty="0"/>
              <a:t>Vi gleder oss enormt til vi igjen kan fylle hallen med supportere, sultne spillere og ha </a:t>
            </a:r>
            <a:r>
              <a:rPr lang="nb-NO" sz="1700" b="1" dirty="0"/>
              <a:t>kø i kafeteriaen</a:t>
            </a:r>
            <a:r>
              <a:rPr lang="nb-NO" sz="1700" dirty="0"/>
              <a:t>.</a:t>
            </a:r>
          </a:p>
        </p:txBody>
      </p:sp>
    </p:spTree>
    <p:extLst>
      <p:ext uri="{BB962C8B-B14F-4D97-AF65-F5344CB8AC3E}">
        <p14:creationId xmlns:p14="http://schemas.microsoft.com/office/powerpoint/2010/main" val="274015654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75864391-921E-434D-A618-C88C8A461CE9}"/>
              </a:ext>
            </a:extLst>
          </p:cNvPr>
          <p:cNvSpPr/>
          <p:nvPr/>
        </p:nvSpPr>
        <p:spPr>
          <a:xfrm>
            <a:off x="0" y="1853754"/>
            <a:ext cx="12192000" cy="4292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216AC8B6-A2C8-410F-8C25-7312581AAED7}"/>
              </a:ext>
            </a:extLst>
          </p:cNvPr>
          <p:cNvSpPr>
            <a:spLocks noGrp="1"/>
          </p:cNvSpPr>
          <p:nvPr>
            <p:ph type="title"/>
          </p:nvPr>
        </p:nvSpPr>
        <p:spPr/>
        <p:txBody>
          <a:bodyPr/>
          <a:lstStyle/>
          <a:p>
            <a:r>
              <a:rPr lang="nb-NO" dirty="0"/>
              <a:t>Våre sponsorer</a:t>
            </a:r>
          </a:p>
        </p:txBody>
      </p:sp>
      <p:pic>
        <p:nvPicPr>
          <p:cNvPr id="1026" name="Picture 2">
            <a:extLst>
              <a:ext uri="{FF2B5EF4-FFF2-40B4-BE49-F238E27FC236}">
                <a16:creationId xmlns:a16="http://schemas.microsoft.com/office/drawing/2014/main" id="{94433815-BD11-4ACC-8088-887EC4D4B0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510" y="2214825"/>
            <a:ext cx="2925307" cy="36055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onsor">
            <a:extLst>
              <a:ext uri="{FF2B5EF4-FFF2-40B4-BE49-F238E27FC236}">
                <a16:creationId xmlns:a16="http://schemas.microsoft.com/office/drawing/2014/main" id="{300A9445-1C97-4198-BFE8-009A73D00D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3216" y="2318711"/>
            <a:ext cx="2078799" cy="6929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ponsor">
            <a:extLst>
              <a:ext uri="{FF2B5EF4-FFF2-40B4-BE49-F238E27FC236}">
                <a16:creationId xmlns:a16="http://schemas.microsoft.com/office/drawing/2014/main" id="{3C7ED24B-4B36-4839-BD99-F27E0A90AD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3611" y="2100881"/>
            <a:ext cx="1524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onsor">
            <a:extLst>
              <a:ext uri="{FF2B5EF4-FFF2-40B4-BE49-F238E27FC236}">
                <a16:creationId xmlns:a16="http://schemas.microsoft.com/office/drawing/2014/main" id="{607EB1F8-8642-40EE-A92B-4CC9A17915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0182" y="4319535"/>
            <a:ext cx="2286000" cy="4667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ponsor">
            <a:extLst>
              <a:ext uri="{FF2B5EF4-FFF2-40B4-BE49-F238E27FC236}">
                <a16:creationId xmlns:a16="http://schemas.microsoft.com/office/drawing/2014/main" id="{D02A1AFF-2B26-40F3-A108-24473315BA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5853" y="4634022"/>
            <a:ext cx="2925307" cy="553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ponsor">
            <a:extLst>
              <a:ext uri="{FF2B5EF4-FFF2-40B4-BE49-F238E27FC236}">
                <a16:creationId xmlns:a16="http://schemas.microsoft.com/office/drawing/2014/main" id="{5352FA43-AD13-42AD-B080-C26A65D655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51767" y="3300508"/>
            <a:ext cx="209544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ponsor">
            <a:extLst>
              <a:ext uri="{FF2B5EF4-FFF2-40B4-BE49-F238E27FC236}">
                <a16:creationId xmlns:a16="http://schemas.microsoft.com/office/drawing/2014/main" id="{1191ACF9-261E-4795-90C5-F6F5AF4A7F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73100" y="4910790"/>
            <a:ext cx="3452777" cy="154154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ponsor">
            <a:extLst>
              <a:ext uri="{FF2B5EF4-FFF2-40B4-BE49-F238E27FC236}">
                <a16:creationId xmlns:a16="http://schemas.microsoft.com/office/drawing/2014/main" id="{20F79FAF-1C50-4381-894F-C254D85AD9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41389" y="5251217"/>
            <a:ext cx="2509653" cy="29238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ogo">
            <a:extLst>
              <a:ext uri="{FF2B5EF4-FFF2-40B4-BE49-F238E27FC236}">
                <a16:creationId xmlns:a16="http://schemas.microsoft.com/office/drawing/2014/main" id="{CCE0AFB3-59F8-4534-AF8C-5FF5D0F329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35365" y="3253550"/>
            <a:ext cx="17145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20784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dirty="0"/>
              <a:t>3. Regnskap 2021</a:t>
            </a:r>
          </a:p>
        </p:txBody>
      </p:sp>
      <p:sp>
        <p:nvSpPr>
          <p:cNvPr id="5" name="Plassholder for innhold 4">
            <a:extLst>
              <a:ext uri="{FF2B5EF4-FFF2-40B4-BE49-F238E27FC236}">
                <a16:creationId xmlns:a16="http://schemas.microsoft.com/office/drawing/2014/main" id="{13A6585D-BD95-4D40-B33C-E5784E18F83F}"/>
              </a:ext>
            </a:extLst>
          </p:cNvPr>
          <p:cNvSpPr>
            <a:spLocks noGrp="1"/>
          </p:cNvSpPr>
          <p:nvPr>
            <p:ph idx="1"/>
          </p:nvPr>
        </p:nvSpPr>
        <p:spPr/>
        <p:txBody>
          <a:bodyPr>
            <a:normAutofit/>
          </a:bodyPr>
          <a:lstStyle/>
          <a:p>
            <a:r>
              <a:rPr lang="nb-NO" sz="3200" dirty="0"/>
              <a:t>Revisors beretning</a:t>
            </a:r>
          </a:p>
          <a:p>
            <a:r>
              <a:rPr lang="nb-NO" sz="3200" dirty="0"/>
              <a:t>Oppsummering</a:t>
            </a:r>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2350844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1E4E23C-5641-48D4-988C-61A21FAE3EF7}"/>
              </a:ext>
            </a:extLst>
          </p:cNvPr>
          <p:cNvPicPr>
            <a:picLocks noChangeAspect="1"/>
          </p:cNvPicPr>
          <p:nvPr/>
        </p:nvPicPr>
        <p:blipFill>
          <a:blip r:embed="rId3"/>
          <a:stretch>
            <a:fillRect/>
          </a:stretch>
        </p:blipFill>
        <p:spPr>
          <a:xfrm rot="21366695">
            <a:off x="455079" y="411555"/>
            <a:ext cx="6161198" cy="6858000"/>
          </a:xfrm>
          <a:prstGeom prst="rect">
            <a:avLst/>
          </a:prstGeom>
        </p:spPr>
      </p:pic>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4"/>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mc:AlternateContent xmlns:mc="http://schemas.openxmlformats.org/markup-compatibility/2006" xmlns:p14="http://schemas.microsoft.com/office/powerpoint/2010/main">
        <mc:Choice Requires="p14">
          <p:contentPart p14:bwMode="auto" r:id="rId5">
            <p14:nvContentPartPr>
              <p14:cNvPr id="7" name="Håndskrift 6">
                <a:extLst>
                  <a:ext uri="{FF2B5EF4-FFF2-40B4-BE49-F238E27FC236}">
                    <a16:creationId xmlns:a16="http://schemas.microsoft.com/office/drawing/2014/main" id="{72134BE7-C6BD-4C2D-9296-19D2ABDCA1FE}"/>
                  </a:ext>
                </a:extLst>
              </p14:cNvPr>
              <p14:cNvContentPartPr/>
              <p14:nvPr/>
            </p14:nvContentPartPr>
            <p14:xfrm rot="337059">
              <a:off x="520468" y="2275841"/>
              <a:ext cx="4745880" cy="743760"/>
            </p14:xfrm>
          </p:contentPart>
        </mc:Choice>
        <mc:Fallback xmlns="">
          <p:pic>
            <p:nvPicPr>
              <p:cNvPr id="7" name="Håndskrift 6">
                <a:extLst>
                  <a:ext uri="{FF2B5EF4-FFF2-40B4-BE49-F238E27FC236}">
                    <a16:creationId xmlns:a16="http://schemas.microsoft.com/office/drawing/2014/main" id="{72134BE7-C6BD-4C2D-9296-19D2ABDCA1FE}"/>
                  </a:ext>
                </a:extLst>
              </p:cNvPr>
              <p:cNvPicPr/>
              <p:nvPr/>
            </p:nvPicPr>
            <p:blipFill>
              <a:blip r:embed="rId6"/>
              <a:stretch>
                <a:fillRect/>
              </a:stretch>
            </p:blipFill>
            <p:spPr>
              <a:xfrm rot="337059">
                <a:off x="466468" y="2167841"/>
                <a:ext cx="4853520" cy="959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Håndskrift 7">
                <a:extLst>
                  <a:ext uri="{FF2B5EF4-FFF2-40B4-BE49-F238E27FC236}">
                    <a16:creationId xmlns:a16="http://schemas.microsoft.com/office/drawing/2014/main" id="{24497F3D-A73B-45F6-9A15-30226846806E}"/>
                  </a:ext>
                </a:extLst>
              </p14:cNvPr>
              <p14:cNvContentPartPr/>
              <p14:nvPr/>
            </p14:nvContentPartPr>
            <p14:xfrm rot="263382">
              <a:off x="657838" y="4462859"/>
              <a:ext cx="5755680" cy="1472400"/>
            </p14:xfrm>
          </p:contentPart>
        </mc:Choice>
        <mc:Fallback xmlns="">
          <p:pic>
            <p:nvPicPr>
              <p:cNvPr id="8" name="Håndskrift 7">
                <a:extLst>
                  <a:ext uri="{FF2B5EF4-FFF2-40B4-BE49-F238E27FC236}">
                    <a16:creationId xmlns:a16="http://schemas.microsoft.com/office/drawing/2014/main" id="{24497F3D-A73B-45F6-9A15-30226846806E}"/>
                  </a:ext>
                </a:extLst>
              </p:cNvPr>
              <p:cNvPicPr/>
              <p:nvPr/>
            </p:nvPicPr>
            <p:blipFill>
              <a:blip r:embed="rId8"/>
              <a:stretch>
                <a:fillRect/>
              </a:stretch>
            </p:blipFill>
            <p:spPr>
              <a:xfrm rot="263382">
                <a:off x="603838" y="4354859"/>
                <a:ext cx="5863320" cy="1688040"/>
              </a:xfrm>
              <a:prstGeom prst="rect">
                <a:avLst/>
              </a:prstGeom>
            </p:spPr>
          </p:pic>
        </mc:Fallback>
      </mc:AlternateContent>
      <p:sp>
        <p:nvSpPr>
          <p:cNvPr id="11" name="TekstSylinder 10">
            <a:extLst>
              <a:ext uri="{FF2B5EF4-FFF2-40B4-BE49-F238E27FC236}">
                <a16:creationId xmlns:a16="http://schemas.microsoft.com/office/drawing/2014/main" id="{145C9F93-CB79-410A-BA9A-BEE43276B1F9}"/>
              </a:ext>
            </a:extLst>
          </p:cNvPr>
          <p:cNvSpPr txBox="1"/>
          <p:nvPr/>
        </p:nvSpPr>
        <p:spPr>
          <a:xfrm>
            <a:off x="7418070" y="2647721"/>
            <a:ext cx="4389121" cy="1938992"/>
          </a:xfrm>
          <a:prstGeom prst="rect">
            <a:avLst/>
          </a:prstGeom>
          <a:noFill/>
        </p:spPr>
        <p:txBody>
          <a:bodyPr wrap="square" rtlCol="0">
            <a:spAutoFit/>
          </a:bodyPr>
          <a:lstStyle/>
          <a:p>
            <a:pPr marL="285750" indent="-285750">
              <a:buFont typeface="Arial" panose="020B0604020202020204" pitchFamily="34" charset="0"/>
              <a:buChar char="•"/>
            </a:pPr>
            <a:r>
              <a:rPr lang="nb-NO" sz="2400" dirty="0"/>
              <a:t>Overskudd: kr 568 670,-</a:t>
            </a:r>
            <a:br>
              <a:rPr lang="nb-NO" sz="2400" dirty="0"/>
            </a:br>
            <a:endParaRPr lang="nb-NO" sz="2400" dirty="0"/>
          </a:p>
          <a:p>
            <a:pPr marL="285750" indent="-285750">
              <a:buFont typeface="Arial" panose="020B0604020202020204" pitchFamily="34" charset="0"/>
              <a:buChar char="•"/>
            </a:pPr>
            <a:r>
              <a:rPr lang="nb-NO" sz="2400" dirty="0"/>
              <a:t>Ikke avdekket feil eller mangler</a:t>
            </a:r>
          </a:p>
          <a:p>
            <a:pPr marL="285750" indent="-285750">
              <a:buFont typeface="Arial" panose="020B0604020202020204" pitchFamily="34" charset="0"/>
              <a:buChar char="•"/>
            </a:pPr>
            <a:r>
              <a:rPr lang="nb-NO" sz="2400" dirty="0"/>
              <a:t>Kan fastsettes om årsregnskap 2021</a:t>
            </a:r>
          </a:p>
        </p:txBody>
      </p:sp>
    </p:spTree>
    <p:extLst>
      <p:ext uri="{BB962C8B-B14F-4D97-AF65-F5344CB8AC3E}">
        <p14:creationId xmlns:p14="http://schemas.microsoft.com/office/powerpoint/2010/main" val="165284770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pic>
        <p:nvPicPr>
          <p:cNvPr id="4" name="Bilde 3">
            <a:extLst>
              <a:ext uri="{FF2B5EF4-FFF2-40B4-BE49-F238E27FC236}">
                <a16:creationId xmlns:a16="http://schemas.microsoft.com/office/drawing/2014/main" id="{C85AE862-F465-4D2D-9C5C-287CC2707FB2}"/>
              </a:ext>
            </a:extLst>
          </p:cNvPr>
          <p:cNvPicPr>
            <a:picLocks noChangeAspect="1"/>
          </p:cNvPicPr>
          <p:nvPr/>
        </p:nvPicPr>
        <p:blipFill>
          <a:blip r:embed="rId4"/>
          <a:stretch>
            <a:fillRect/>
          </a:stretch>
        </p:blipFill>
        <p:spPr>
          <a:xfrm>
            <a:off x="476895" y="625033"/>
            <a:ext cx="9039280" cy="5935716"/>
          </a:xfrm>
          <a:prstGeom prst="rect">
            <a:avLst/>
          </a:prstGeom>
        </p:spPr>
      </p:pic>
      <p:pic>
        <p:nvPicPr>
          <p:cNvPr id="12" name="Bilde 11">
            <a:extLst>
              <a:ext uri="{FF2B5EF4-FFF2-40B4-BE49-F238E27FC236}">
                <a16:creationId xmlns:a16="http://schemas.microsoft.com/office/drawing/2014/main" id="{7E5D7A49-542C-4A78-9CE2-129556D96A8C}"/>
              </a:ext>
            </a:extLst>
          </p:cNvPr>
          <p:cNvPicPr>
            <a:picLocks noChangeAspect="1"/>
          </p:cNvPicPr>
          <p:nvPr/>
        </p:nvPicPr>
        <p:blipFill>
          <a:blip r:embed="rId5"/>
          <a:stretch>
            <a:fillRect/>
          </a:stretch>
        </p:blipFill>
        <p:spPr>
          <a:xfrm>
            <a:off x="5470726" y="763929"/>
            <a:ext cx="3531402" cy="312909"/>
          </a:xfrm>
          <a:prstGeom prst="rect">
            <a:avLst/>
          </a:prstGeom>
        </p:spPr>
      </p:pic>
    </p:spTree>
    <p:extLst>
      <p:ext uri="{BB962C8B-B14F-4D97-AF65-F5344CB8AC3E}">
        <p14:creationId xmlns:p14="http://schemas.microsoft.com/office/powerpoint/2010/main" val="12831636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dirty="0"/>
              <a:t>TODO: Største Avvik inntekter</a:t>
            </a:r>
          </a:p>
        </p:txBody>
      </p:sp>
      <p:sp>
        <p:nvSpPr>
          <p:cNvPr id="5" name="Plassholder for innhold 4">
            <a:extLst>
              <a:ext uri="{FF2B5EF4-FFF2-40B4-BE49-F238E27FC236}">
                <a16:creationId xmlns:a16="http://schemas.microsoft.com/office/drawing/2014/main" id="{13A6585D-BD95-4D40-B33C-E5784E18F83F}"/>
              </a:ext>
            </a:extLst>
          </p:cNvPr>
          <p:cNvSpPr>
            <a:spLocks noGrp="1"/>
          </p:cNvSpPr>
          <p:nvPr>
            <p:ph idx="1"/>
          </p:nvPr>
        </p:nvSpPr>
        <p:spPr/>
        <p:txBody>
          <a:bodyPr/>
          <a:lstStyle/>
          <a:p>
            <a:r>
              <a:rPr lang="nb-NO"/>
              <a:t>Ubetydelig avvik </a:t>
            </a:r>
            <a:r>
              <a:rPr lang="nb-NO" err="1"/>
              <a:t>ift</a:t>
            </a:r>
            <a:r>
              <a:rPr lang="nb-NO"/>
              <a:t> budsjett totalt sett (9653 kroner)</a:t>
            </a:r>
          </a:p>
          <a:p>
            <a:r>
              <a:rPr lang="nb-NO"/>
              <a:t>Inntekter ført på feil konto (eks. inntekter på </a:t>
            </a:r>
            <a:r>
              <a:rPr lang="nb-NO" err="1"/>
              <a:t>førjulsmarknad</a:t>
            </a:r>
            <a:r>
              <a:rPr lang="nb-NO"/>
              <a:t> ført på salg kafeteria)</a:t>
            </a:r>
          </a:p>
          <a:p>
            <a:r>
              <a:rPr lang="nb-NO"/>
              <a:t>Endring i sponsorfakturering (noen kommer på 2020)</a:t>
            </a:r>
          </a:p>
          <a:p>
            <a:r>
              <a:rPr lang="nb-NO"/>
              <a:t>Overprestert på blant annet sokkesalg og loddbøker (flere medlemmer, flere selgere!)</a:t>
            </a:r>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25524824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dirty="0" err="1"/>
              <a:t>TODo</a:t>
            </a:r>
            <a:r>
              <a:rPr lang="nb-NO" dirty="0"/>
              <a:t>: Største Avvik kostnader</a:t>
            </a:r>
          </a:p>
        </p:txBody>
      </p:sp>
      <p:sp>
        <p:nvSpPr>
          <p:cNvPr id="5" name="Plassholder for innhold 4">
            <a:extLst>
              <a:ext uri="{FF2B5EF4-FFF2-40B4-BE49-F238E27FC236}">
                <a16:creationId xmlns:a16="http://schemas.microsoft.com/office/drawing/2014/main" id="{13A6585D-BD95-4D40-B33C-E5784E18F83F}"/>
              </a:ext>
            </a:extLst>
          </p:cNvPr>
          <p:cNvSpPr>
            <a:spLocks noGrp="1"/>
          </p:cNvSpPr>
          <p:nvPr>
            <p:ph idx="1"/>
          </p:nvPr>
        </p:nvSpPr>
        <p:spPr/>
        <p:txBody>
          <a:bodyPr/>
          <a:lstStyle/>
          <a:p>
            <a:r>
              <a:rPr lang="nb-NO"/>
              <a:t>Kostnadene landet 333 653,- over budsjett</a:t>
            </a:r>
          </a:p>
          <a:p>
            <a:r>
              <a:rPr lang="nb-NO"/>
              <a:t>Forbedring på varekost (blitt bedre på innkjøp):  -62 646,-</a:t>
            </a:r>
          </a:p>
          <a:p>
            <a:r>
              <a:rPr lang="nb-NO"/>
              <a:t>Treningsklær, nye draktsett (ikke budsjettert ved en inkurie): 241 502</a:t>
            </a:r>
          </a:p>
          <a:p>
            <a:r>
              <a:rPr lang="nb-NO"/>
              <a:t>Kostnadsfordelinger (kvalik, dommere): 143 657,-</a:t>
            </a:r>
          </a:p>
          <a:p>
            <a:r>
              <a:rPr lang="nb-NO"/>
              <a:t>Overføring av HU-konto til </a:t>
            </a:r>
            <a:r>
              <a:rPr lang="nb-NO" err="1"/>
              <a:t>Landsås</a:t>
            </a:r>
            <a:r>
              <a:rPr lang="nb-NO"/>
              <a:t> HK: 57 820,-</a:t>
            </a:r>
          </a:p>
          <a:p>
            <a:r>
              <a:rPr lang="nb-NO"/>
              <a:t>Noen feilføringer på konto (eks. reise budsjettert på en konto, kostnadsført på annen)</a:t>
            </a:r>
          </a:p>
          <a:p>
            <a:endParaRPr lang="nb-NO"/>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99579651"/>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055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BBB655-8CE3-4F29-9D85-A7809465409E}"/>
              </a:ext>
            </a:extLst>
          </p:cNvPr>
          <p:cNvSpPr>
            <a:spLocks noGrp="1"/>
          </p:cNvSpPr>
          <p:nvPr>
            <p:ph type="title"/>
          </p:nvPr>
        </p:nvSpPr>
        <p:spPr/>
        <p:txBody>
          <a:bodyPr/>
          <a:lstStyle/>
          <a:p>
            <a:r>
              <a:rPr lang="nb-NO"/>
              <a:t>Saksliste</a:t>
            </a:r>
          </a:p>
        </p:txBody>
      </p:sp>
      <p:sp>
        <p:nvSpPr>
          <p:cNvPr id="3" name="Plassholder for innhold 2">
            <a:extLst>
              <a:ext uri="{FF2B5EF4-FFF2-40B4-BE49-F238E27FC236}">
                <a16:creationId xmlns:a16="http://schemas.microsoft.com/office/drawing/2014/main" id="{DEFD826C-32AC-4DCA-A828-4D282224FE0F}"/>
              </a:ext>
            </a:extLst>
          </p:cNvPr>
          <p:cNvSpPr>
            <a:spLocks noGrp="1"/>
          </p:cNvSpPr>
          <p:nvPr>
            <p:ph sz="half" idx="1"/>
          </p:nvPr>
        </p:nvSpPr>
        <p:spPr/>
        <p:txBody>
          <a:bodyPr>
            <a:normAutofit/>
          </a:bodyPr>
          <a:lstStyle/>
          <a:p>
            <a:pPr marL="457200" indent="-457200">
              <a:buAutoNum type="arabicPeriod"/>
            </a:pPr>
            <a:r>
              <a:rPr lang="nb-NO" dirty="0"/>
              <a:t>Konstituering av årsmøtet</a:t>
            </a:r>
          </a:p>
          <a:p>
            <a:pPr marL="457200" indent="-457200">
              <a:buAutoNum type="arabicPeriod"/>
            </a:pPr>
            <a:r>
              <a:rPr lang="nb-NO" dirty="0"/>
              <a:t>Behandle klubbens årsberetning</a:t>
            </a:r>
          </a:p>
          <a:p>
            <a:pPr marL="457200" indent="-457200">
              <a:buAutoNum type="arabicPeriod"/>
            </a:pPr>
            <a:r>
              <a:rPr lang="nb-NO" dirty="0"/>
              <a:t>Behandle regnskapet for 2021</a:t>
            </a:r>
          </a:p>
          <a:p>
            <a:pPr marL="457200" indent="-457200">
              <a:buAutoNum type="arabicPeriod"/>
            </a:pPr>
            <a:r>
              <a:rPr lang="nb-NO" dirty="0"/>
              <a:t>Fastsette medlemskontingent for 2022</a:t>
            </a:r>
          </a:p>
          <a:p>
            <a:pPr marL="457200" indent="-457200">
              <a:buAutoNum type="arabicPeriod"/>
            </a:pPr>
            <a:r>
              <a:rPr lang="nb-NO" dirty="0"/>
              <a:t>Fastsette treningsavgiften for 2022</a:t>
            </a:r>
          </a:p>
          <a:p>
            <a:pPr marL="457200" indent="-457200">
              <a:buAutoNum type="arabicPeriod"/>
            </a:pPr>
            <a:r>
              <a:rPr lang="nb-NO" dirty="0"/>
              <a:t>Fastsette egenandel for 2022</a:t>
            </a:r>
          </a:p>
        </p:txBody>
      </p:sp>
      <p:sp>
        <p:nvSpPr>
          <p:cNvPr id="5" name="Plassholder for innhold 4">
            <a:extLst>
              <a:ext uri="{FF2B5EF4-FFF2-40B4-BE49-F238E27FC236}">
                <a16:creationId xmlns:a16="http://schemas.microsoft.com/office/drawing/2014/main" id="{D3F83393-A302-4B29-957A-0FFC25EF3080}"/>
              </a:ext>
            </a:extLst>
          </p:cNvPr>
          <p:cNvSpPr>
            <a:spLocks noGrp="1"/>
          </p:cNvSpPr>
          <p:nvPr>
            <p:ph sz="half" idx="2"/>
          </p:nvPr>
        </p:nvSpPr>
        <p:spPr>
          <a:xfrm>
            <a:off x="6413770" y="2017343"/>
            <a:ext cx="5046709" cy="3441520"/>
          </a:xfrm>
        </p:spPr>
        <p:txBody>
          <a:bodyPr/>
          <a:lstStyle/>
          <a:p>
            <a:pPr marL="457200" indent="-457200">
              <a:buFont typeface="+mj-lt"/>
              <a:buAutoNum type="arabicPeriod" startAt="7"/>
            </a:pPr>
            <a:r>
              <a:rPr lang="nb-NO" dirty="0"/>
              <a:t>Vedta klubbens budsjett for 2022</a:t>
            </a:r>
          </a:p>
          <a:p>
            <a:pPr marL="457200" indent="-457200">
              <a:buAutoNum type="arabicPeriod" startAt="7"/>
            </a:pPr>
            <a:r>
              <a:rPr lang="nb-NO" dirty="0"/>
              <a:t>Behandle innkommende saker</a:t>
            </a:r>
          </a:p>
          <a:p>
            <a:pPr marL="457200" indent="-457200">
              <a:buAutoNum type="arabicPeriod" startAt="7"/>
            </a:pPr>
            <a:r>
              <a:rPr lang="nb-NO" dirty="0"/>
              <a:t>Valg</a:t>
            </a:r>
          </a:p>
          <a:p>
            <a:pPr marL="457200" indent="-457200">
              <a:buAutoNum type="arabicPeriod" startAt="7"/>
            </a:pPr>
            <a:r>
              <a:rPr lang="nb-NO" dirty="0"/>
              <a:t>Fastsette godtgjørelse for styret</a:t>
            </a:r>
          </a:p>
          <a:p>
            <a:endParaRPr lang="nb-NO" dirty="0"/>
          </a:p>
        </p:txBody>
      </p:sp>
      <p:pic>
        <p:nvPicPr>
          <p:cNvPr id="20" name="Bilde 19" descr="Et bilde som inneholder skilt, mat&#10;&#10;Automatisk generert beskrivelse">
            <a:extLst>
              <a:ext uri="{FF2B5EF4-FFF2-40B4-BE49-F238E27FC236}">
                <a16:creationId xmlns:a16="http://schemas.microsoft.com/office/drawing/2014/main" id="{F7238B17-BBEB-4CE1-9F87-DA934DD09EA5}"/>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
        <p:nvSpPr>
          <p:cNvPr id="29" name="Ellipse 28">
            <a:extLst>
              <a:ext uri="{FF2B5EF4-FFF2-40B4-BE49-F238E27FC236}">
                <a16:creationId xmlns:a16="http://schemas.microsoft.com/office/drawing/2014/main" id="{4C448F8F-5E7D-4E1E-8829-02D7175283E9}"/>
              </a:ext>
            </a:extLst>
          </p:cNvPr>
          <p:cNvSpPr/>
          <p:nvPr/>
        </p:nvSpPr>
        <p:spPr>
          <a:xfrm>
            <a:off x="-1049006" y="6504168"/>
            <a:ext cx="785308" cy="204933"/>
          </a:xfrm>
          <a:prstGeom prst="ellipse">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mc:AlternateContent xmlns:mc="http://schemas.openxmlformats.org/markup-compatibility/2006">
        <mc:Choice xmlns:am3d="http://schemas.microsoft.com/office/drawing/2017/model3d" Requires="am3d">
          <p:graphicFrame>
            <p:nvGraphicFramePr>
              <p:cNvPr id="30" name="3D-modell 29" descr="Soccer ball">
                <a:extLst>
                  <a:ext uri="{FF2B5EF4-FFF2-40B4-BE49-F238E27FC236}">
                    <a16:creationId xmlns:a16="http://schemas.microsoft.com/office/drawing/2014/main" id="{7CE143EA-4931-41D9-AF1B-A2CD3546A2DC}"/>
                  </a:ext>
                </a:extLst>
              </p:cNvPr>
              <p:cNvGraphicFramePr>
                <a:graphicFrameLocks noChangeAspect="1"/>
              </p:cNvGraphicFramePr>
              <p:nvPr>
                <p:extLst>
                  <p:ext uri="{D42A27DB-BD31-4B8C-83A1-F6EECF244321}">
                    <p14:modId xmlns:p14="http://schemas.microsoft.com/office/powerpoint/2010/main" val="625801592"/>
                  </p:ext>
                </p:extLst>
              </p:nvPr>
            </p:nvGraphicFramePr>
            <p:xfrm rot="15341272">
              <a:off x="-816104" y="5903576"/>
              <a:ext cx="789950" cy="808985"/>
            </p:xfrm>
            <a:graphic>
              <a:graphicData uri="http://schemas.microsoft.com/office/drawing/2017/model3d">
                <am3d:model3d r:embed="rId4">
                  <am3d:spPr>
                    <a:xfrm rot="15341272">
                      <a:off x="0" y="0"/>
                      <a:ext cx="789950" cy="808985"/>
                    </a:xfrm>
                    <a:prstGeom prst="rect">
                      <a:avLst/>
                    </a:prstGeom>
                  </am3d:spPr>
                  <am3d:camera>
                    <am3d:pos x="0" y="0" z="81469193"/>
                    <am3d:up dx="0" dy="36000000" dz="0"/>
                    <am3d:lookAt x="0" y="0" z="0"/>
                    <am3d:perspective fov="2700000"/>
                  </am3d:camera>
                  <am3d:trans>
                    <am3d:meterPerModelUnit n="4545592" d="1000000"/>
                    <am3d:preTrans dx="-201138" dy="-18600209" dz="-351418"/>
                    <am3d:scale>
                      <am3d:sx n="1000000" d="1000000"/>
                      <am3d:sy n="1000000" d="1000000"/>
                      <am3d:sz n="1000000" d="1000000"/>
                    </am3d:scale>
                    <am3d:rot ax="-1749198" ay="-2731693" az="1302306"/>
                    <am3d:postTrans dx="0" dy="0" dz="0"/>
                  </am3d:trans>
                  <am3d:raster rName="Office3DRenderer" rVer="16.0.8326">
                    <am3d:blip r:embed="rId5"/>
                  </am3d:raster>
                  <am3d:objViewport viewportSz="13229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modell 29" descr="Soccer ball">
                <a:extLst>
                  <a:ext uri="{FF2B5EF4-FFF2-40B4-BE49-F238E27FC236}">
                    <a16:creationId xmlns:a16="http://schemas.microsoft.com/office/drawing/2014/main" id="{7CE143EA-4931-41D9-AF1B-A2CD3546A2DC}"/>
                  </a:ext>
                </a:extLst>
              </p:cNvPr>
              <p:cNvPicPr>
                <a:picLocks noGrp="1" noRot="1" noChangeAspect="1" noMove="1" noResize="1" noEditPoints="1" noAdjustHandles="1" noChangeArrowheads="1" noChangeShapeType="1" noCrop="1"/>
              </p:cNvPicPr>
              <p:nvPr/>
            </p:nvPicPr>
            <p:blipFill>
              <a:blip r:embed="rId5"/>
              <a:stretch>
                <a:fillRect/>
              </a:stretch>
            </p:blipFill>
            <p:spPr>
              <a:xfrm rot="15341272">
                <a:off x="-816104" y="5903576"/>
                <a:ext cx="789950" cy="808985"/>
              </a:xfrm>
              <a:prstGeom prst="rect">
                <a:avLst/>
              </a:prstGeom>
            </p:spPr>
          </p:pic>
        </mc:Fallback>
      </mc:AlternateContent>
    </p:spTree>
    <p:extLst>
      <p:ext uri="{BB962C8B-B14F-4D97-AF65-F5344CB8AC3E}">
        <p14:creationId xmlns:p14="http://schemas.microsoft.com/office/powerpoint/2010/main" val="3055178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752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dirty="0"/>
              <a:t>4. Medlemskontingent 2022</a:t>
            </a:r>
          </a:p>
        </p:txBody>
      </p:sp>
      <p:sp>
        <p:nvSpPr>
          <p:cNvPr id="5" name="Plassholder for innhold 4">
            <a:extLst>
              <a:ext uri="{FF2B5EF4-FFF2-40B4-BE49-F238E27FC236}">
                <a16:creationId xmlns:a16="http://schemas.microsoft.com/office/drawing/2014/main" id="{13A6585D-BD95-4D40-B33C-E5784E18F83F}"/>
              </a:ext>
            </a:extLst>
          </p:cNvPr>
          <p:cNvSpPr>
            <a:spLocks noGrp="1"/>
          </p:cNvSpPr>
          <p:nvPr>
            <p:ph idx="1"/>
          </p:nvPr>
        </p:nvSpPr>
        <p:spPr/>
        <p:txBody>
          <a:bodyPr/>
          <a:lstStyle/>
          <a:p>
            <a:r>
              <a:rPr lang="nb-NO" dirty="0"/>
              <a:t>Styret foreslår å beholde kontingent på samme nivå som i fjor:</a:t>
            </a:r>
          </a:p>
          <a:p>
            <a:r>
              <a:rPr lang="nb-NO" dirty="0"/>
              <a:t>Forslag til vedtak: </a:t>
            </a:r>
          </a:p>
          <a:p>
            <a:pPr lvl="1"/>
            <a:r>
              <a:rPr lang="nb-NO" dirty="0"/>
              <a:t>Medlemskontingent: 700,- </a:t>
            </a:r>
          </a:p>
          <a:p>
            <a:pPr lvl="1"/>
            <a:r>
              <a:rPr lang="nb-NO" dirty="0"/>
              <a:t>Familiekontingent: 1050,- </a:t>
            </a:r>
          </a:p>
          <a:p>
            <a:pPr lvl="1"/>
            <a:r>
              <a:rPr lang="nb-NO" dirty="0"/>
              <a:t>Støttemedlemmer/støtteapparat: 200,</a:t>
            </a:r>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637516355"/>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dirty="0"/>
              <a:t>5. Treningsavgift 2022</a:t>
            </a:r>
          </a:p>
        </p:txBody>
      </p:sp>
      <p:sp>
        <p:nvSpPr>
          <p:cNvPr id="5" name="Plassholder for innhold 4">
            <a:extLst>
              <a:ext uri="{FF2B5EF4-FFF2-40B4-BE49-F238E27FC236}">
                <a16:creationId xmlns:a16="http://schemas.microsoft.com/office/drawing/2014/main" id="{13A6585D-BD95-4D40-B33C-E5784E18F83F}"/>
              </a:ext>
            </a:extLst>
          </p:cNvPr>
          <p:cNvSpPr>
            <a:spLocks noGrp="1"/>
          </p:cNvSpPr>
          <p:nvPr>
            <p:ph idx="1"/>
          </p:nvPr>
        </p:nvSpPr>
        <p:spPr/>
        <p:txBody>
          <a:bodyPr/>
          <a:lstStyle/>
          <a:p>
            <a:r>
              <a:rPr lang="nb-NO" dirty="0"/>
              <a:t>Styret foreslår å holde treningsavgiften på samme nivå som i forrige sesong:</a:t>
            </a:r>
          </a:p>
          <a:p>
            <a:r>
              <a:rPr lang="nb-NO" dirty="0"/>
              <a:t>Forslag til vedtak: </a:t>
            </a:r>
          </a:p>
          <a:p>
            <a:pPr lvl="1"/>
            <a:r>
              <a:rPr lang="nb-NO" dirty="0"/>
              <a:t>Lekepartiet: 	0,-</a:t>
            </a:r>
          </a:p>
          <a:p>
            <a:pPr lvl="1"/>
            <a:r>
              <a:rPr lang="nb-NO" dirty="0" err="1"/>
              <a:t>Mix</a:t>
            </a:r>
            <a:r>
              <a:rPr lang="nb-NO" dirty="0"/>
              <a:t>-lag (1.-3.klasse): 	400,- </a:t>
            </a:r>
          </a:p>
          <a:p>
            <a:pPr lvl="1"/>
            <a:r>
              <a:rPr lang="nb-NO" dirty="0"/>
              <a:t>10-11 år: 		850,-</a:t>
            </a:r>
          </a:p>
          <a:p>
            <a:pPr lvl="1"/>
            <a:r>
              <a:rPr lang="nb-NO" dirty="0"/>
              <a:t>12-17 år: 		1850,- </a:t>
            </a:r>
          </a:p>
          <a:p>
            <a:pPr lvl="1"/>
            <a:r>
              <a:rPr lang="nb-NO" dirty="0"/>
              <a:t>Senior: 		2300,- </a:t>
            </a:r>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1301252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dirty="0"/>
              <a:t>6. Egenandeler 2022</a:t>
            </a:r>
          </a:p>
        </p:txBody>
      </p:sp>
      <p:sp>
        <p:nvSpPr>
          <p:cNvPr id="5" name="Plassholder for innhold 4">
            <a:extLst>
              <a:ext uri="{FF2B5EF4-FFF2-40B4-BE49-F238E27FC236}">
                <a16:creationId xmlns:a16="http://schemas.microsoft.com/office/drawing/2014/main" id="{13A6585D-BD95-4D40-B33C-E5784E18F83F}"/>
              </a:ext>
            </a:extLst>
          </p:cNvPr>
          <p:cNvSpPr>
            <a:spLocks noGrp="1"/>
          </p:cNvSpPr>
          <p:nvPr>
            <p:ph idx="1"/>
          </p:nvPr>
        </p:nvSpPr>
        <p:spPr/>
        <p:txBody>
          <a:bodyPr/>
          <a:lstStyle/>
          <a:p>
            <a:r>
              <a:rPr lang="nb-NO" dirty="0"/>
              <a:t>Styret foreslår å beholde egenandelen på samme nivå som de siste årene</a:t>
            </a:r>
          </a:p>
          <a:p>
            <a:r>
              <a:rPr lang="nb-NO" dirty="0"/>
              <a:t>Forslag til vedtak:</a:t>
            </a:r>
          </a:p>
          <a:p>
            <a:pPr lvl="1"/>
            <a:r>
              <a:rPr lang="nb-NO" dirty="0"/>
              <a:t>Egenandel opp til 150 km - kr 150,-</a:t>
            </a:r>
          </a:p>
          <a:p>
            <a:pPr lvl="1"/>
            <a:r>
              <a:rPr lang="nb-NO" dirty="0"/>
              <a:t>Egenandel fra 151 km og oppover – kr 250,-</a:t>
            </a:r>
          </a:p>
          <a:p>
            <a:pPr lvl="1"/>
            <a:r>
              <a:rPr lang="nb-NO" dirty="0"/>
              <a:t>Gjelder for alle lag, foruten seniorlag og spillere som hospiterer opp</a:t>
            </a:r>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057367681"/>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dirty="0"/>
              <a:t>Budsjett 2022</a:t>
            </a:r>
          </a:p>
        </p:txBody>
      </p:sp>
      <p:sp>
        <p:nvSpPr>
          <p:cNvPr id="5" name="Plassholder for innhold 4">
            <a:extLst>
              <a:ext uri="{FF2B5EF4-FFF2-40B4-BE49-F238E27FC236}">
                <a16:creationId xmlns:a16="http://schemas.microsoft.com/office/drawing/2014/main" id="{13A6585D-BD95-4D40-B33C-E5784E18F83F}"/>
              </a:ext>
            </a:extLst>
          </p:cNvPr>
          <p:cNvSpPr>
            <a:spLocks noGrp="1"/>
          </p:cNvSpPr>
          <p:nvPr>
            <p:ph idx="1"/>
          </p:nvPr>
        </p:nvSpPr>
        <p:spPr/>
        <p:txBody>
          <a:bodyPr/>
          <a:lstStyle/>
          <a:p>
            <a:r>
              <a:rPr lang="nb-NO" dirty="0"/>
              <a:t>.</a:t>
            </a:r>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pic>
        <p:nvPicPr>
          <p:cNvPr id="4" name="Bilde 3">
            <a:extLst>
              <a:ext uri="{FF2B5EF4-FFF2-40B4-BE49-F238E27FC236}">
                <a16:creationId xmlns:a16="http://schemas.microsoft.com/office/drawing/2014/main" id="{624E9741-76E1-45BD-ABE9-7047F6DFE164}"/>
              </a:ext>
            </a:extLst>
          </p:cNvPr>
          <p:cNvPicPr>
            <a:picLocks noChangeAspect="1"/>
          </p:cNvPicPr>
          <p:nvPr/>
        </p:nvPicPr>
        <p:blipFill>
          <a:blip r:embed="rId4"/>
          <a:stretch>
            <a:fillRect/>
          </a:stretch>
        </p:blipFill>
        <p:spPr>
          <a:xfrm rot="21207843">
            <a:off x="4376172" y="1536599"/>
            <a:ext cx="6010275" cy="656272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462918069"/>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dirty="0"/>
              <a:t>8. Innkommende saker</a:t>
            </a:r>
          </a:p>
        </p:txBody>
      </p:sp>
      <p:sp>
        <p:nvSpPr>
          <p:cNvPr id="5" name="Plassholder for innhold 4">
            <a:extLst>
              <a:ext uri="{FF2B5EF4-FFF2-40B4-BE49-F238E27FC236}">
                <a16:creationId xmlns:a16="http://schemas.microsoft.com/office/drawing/2014/main" id="{13A6585D-BD95-4D40-B33C-E5784E18F83F}"/>
              </a:ext>
            </a:extLst>
          </p:cNvPr>
          <p:cNvSpPr>
            <a:spLocks noGrp="1"/>
          </p:cNvSpPr>
          <p:nvPr>
            <p:ph idx="1"/>
          </p:nvPr>
        </p:nvSpPr>
        <p:spPr/>
        <p:txBody>
          <a:bodyPr/>
          <a:lstStyle/>
          <a:p>
            <a:r>
              <a:rPr lang="nb-NO"/>
              <a:t>Ingen innkommende saker</a:t>
            </a:r>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99590339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dirty="0"/>
              <a:t>9. Valg</a:t>
            </a:r>
          </a:p>
        </p:txBody>
      </p:sp>
      <p:sp>
        <p:nvSpPr>
          <p:cNvPr id="5" name="Plassholder for innhold 4">
            <a:extLst>
              <a:ext uri="{FF2B5EF4-FFF2-40B4-BE49-F238E27FC236}">
                <a16:creationId xmlns:a16="http://schemas.microsoft.com/office/drawing/2014/main" id="{13A6585D-BD95-4D40-B33C-E5784E18F83F}"/>
              </a:ext>
            </a:extLst>
          </p:cNvPr>
          <p:cNvSpPr>
            <a:spLocks noGrp="1"/>
          </p:cNvSpPr>
          <p:nvPr>
            <p:ph sz="half" idx="1"/>
          </p:nvPr>
        </p:nvSpPr>
        <p:spPr>
          <a:xfrm>
            <a:off x="1447331" y="2010878"/>
            <a:ext cx="8323202" cy="3448595"/>
          </a:xfrm>
        </p:spPr>
        <p:txBody>
          <a:bodyPr>
            <a:normAutofit/>
          </a:bodyPr>
          <a:lstStyle/>
          <a:p>
            <a:r>
              <a:rPr lang="nb-NO" dirty="0"/>
              <a:t>Styret</a:t>
            </a:r>
          </a:p>
          <a:p>
            <a:r>
              <a:rPr lang="nb-NO" dirty="0"/>
              <a:t>Revisorer</a:t>
            </a:r>
          </a:p>
          <a:p>
            <a:r>
              <a:rPr lang="nb-NO" dirty="0"/>
              <a:t>Representant til styret i Stangneshallen</a:t>
            </a:r>
          </a:p>
          <a:p>
            <a:r>
              <a:rPr lang="nb-NO" dirty="0"/>
              <a:t>Valgkomite</a:t>
            </a:r>
          </a:p>
          <a:p>
            <a:pPr marL="457200" lvl="1" indent="0">
              <a:buNone/>
            </a:pPr>
            <a:endParaRPr lang="nb-NO" dirty="0"/>
          </a:p>
          <a:p>
            <a:pPr lvl="1"/>
            <a:endParaRPr lang="nb-NO" dirty="0"/>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68004476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dirty="0"/>
              <a:t>Valgkomiteens innstilling:</a:t>
            </a:r>
            <a:br>
              <a:rPr lang="nb-NO" dirty="0"/>
            </a:br>
            <a:r>
              <a:rPr lang="nb-NO" dirty="0"/>
              <a:t>Styret</a:t>
            </a:r>
          </a:p>
        </p:txBody>
      </p:sp>
      <p:sp>
        <p:nvSpPr>
          <p:cNvPr id="5" name="Plassholder for innhold 4">
            <a:extLst>
              <a:ext uri="{FF2B5EF4-FFF2-40B4-BE49-F238E27FC236}">
                <a16:creationId xmlns:a16="http://schemas.microsoft.com/office/drawing/2014/main" id="{13A6585D-BD95-4D40-B33C-E5784E18F83F}"/>
              </a:ext>
            </a:extLst>
          </p:cNvPr>
          <p:cNvSpPr>
            <a:spLocks noGrp="1"/>
          </p:cNvSpPr>
          <p:nvPr>
            <p:ph sz="half" idx="1"/>
          </p:nvPr>
        </p:nvSpPr>
        <p:spPr>
          <a:xfrm>
            <a:off x="1447330" y="2010878"/>
            <a:ext cx="8873959" cy="3892211"/>
          </a:xfrm>
        </p:spPr>
        <p:txBody>
          <a:bodyPr>
            <a:normAutofit fontScale="85000" lnSpcReduction="20000"/>
          </a:bodyPr>
          <a:lstStyle/>
          <a:p>
            <a:r>
              <a:rPr lang="nb-NO" b="1" dirty="0"/>
              <a:t>Beate Tande – leder – velges for 1 år – </a:t>
            </a:r>
            <a:r>
              <a:rPr lang="nb-NO" b="1" dirty="0">
                <a:highlight>
                  <a:srgbClr val="FFFF00"/>
                </a:highlight>
              </a:rPr>
              <a:t>gjenvalg</a:t>
            </a:r>
          </a:p>
          <a:p>
            <a:pPr lvl="1"/>
            <a:r>
              <a:rPr lang="nb-NO" b="1" dirty="0"/>
              <a:t>sportslig leder senior – velges for 2 år – </a:t>
            </a:r>
            <a:r>
              <a:rPr lang="nb-NO" b="1" dirty="0">
                <a:highlight>
                  <a:srgbClr val="FFFF00"/>
                </a:highlight>
              </a:rPr>
              <a:t>gjenvalg</a:t>
            </a:r>
            <a:endParaRPr lang="nb-NO" dirty="0">
              <a:highlight>
                <a:srgbClr val="FFFF00"/>
              </a:highlight>
            </a:endParaRPr>
          </a:p>
          <a:p>
            <a:r>
              <a:rPr lang="nb-NO" b="1" dirty="0"/>
              <a:t>Gøran Nilssen – kasserer – velges for 2 år – </a:t>
            </a:r>
            <a:r>
              <a:rPr lang="nb-NO" b="1" dirty="0">
                <a:highlight>
                  <a:srgbClr val="FFFF00"/>
                </a:highlight>
              </a:rPr>
              <a:t>gjenvalg</a:t>
            </a:r>
          </a:p>
          <a:p>
            <a:r>
              <a:rPr lang="nb-NO" b="1" dirty="0"/>
              <a:t>Trine Bergland – arrangements ansvarlig – velges for 2 år - </a:t>
            </a:r>
            <a:r>
              <a:rPr lang="nb-NO" b="1" dirty="0">
                <a:highlight>
                  <a:srgbClr val="FFFF00"/>
                </a:highlight>
              </a:rPr>
              <a:t>gjenvalg</a:t>
            </a:r>
          </a:p>
          <a:p>
            <a:r>
              <a:rPr lang="nb-NO" b="1" dirty="0">
                <a:highlight>
                  <a:srgbClr val="FFFF00"/>
                </a:highlight>
              </a:rPr>
              <a:t>Erik Trondsen – styremedlem – velges for 2 år (ny!)</a:t>
            </a:r>
          </a:p>
          <a:p>
            <a:r>
              <a:rPr lang="nb-NO" b="1" dirty="0" err="1">
                <a:highlight>
                  <a:srgbClr val="FFFF00"/>
                </a:highlight>
              </a:rPr>
              <a:t>Bjørtfrid</a:t>
            </a:r>
            <a:r>
              <a:rPr lang="nb-NO" b="1" dirty="0">
                <a:highlight>
                  <a:srgbClr val="FFFF00"/>
                </a:highlight>
              </a:rPr>
              <a:t> </a:t>
            </a:r>
            <a:r>
              <a:rPr lang="nb-NO" b="1" dirty="0" err="1">
                <a:highlight>
                  <a:srgbClr val="FFFF00"/>
                </a:highlight>
              </a:rPr>
              <a:t>Stakksund</a:t>
            </a:r>
            <a:r>
              <a:rPr lang="nb-NO" b="1" dirty="0">
                <a:highlight>
                  <a:srgbClr val="FFFF00"/>
                </a:highlight>
              </a:rPr>
              <a:t> – styremedlem– velges for 2 år (ny!)</a:t>
            </a:r>
          </a:p>
          <a:p>
            <a:r>
              <a:rPr lang="nb-NO" b="1" dirty="0">
                <a:highlight>
                  <a:srgbClr val="FFFF00"/>
                </a:highlight>
              </a:rPr>
              <a:t>Erik Lunde Larsen – styremedlem – velges for 2 år (ny!)</a:t>
            </a:r>
          </a:p>
          <a:p>
            <a:r>
              <a:rPr lang="nb-NO" dirty="0"/>
              <a:t>Eskil Hegge – nestleder – ikke på valg</a:t>
            </a:r>
          </a:p>
          <a:p>
            <a:r>
              <a:rPr lang="nb-NO" dirty="0"/>
              <a:t>Hege Volden – sportslig leder yngre – ikke på valg</a:t>
            </a:r>
          </a:p>
          <a:p>
            <a:r>
              <a:rPr lang="nb-NO" dirty="0"/>
              <a:t>Karoline Nordmo – styremedlem – ikke på valg</a:t>
            </a:r>
          </a:p>
          <a:p>
            <a:pPr marL="457200" lvl="1" indent="0">
              <a:buNone/>
            </a:pPr>
            <a:endParaRPr lang="nb-NO" dirty="0"/>
          </a:p>
          <a:p>
            <a:pPr lvl="1"/>
            <a:endParaRPr lang="nb-NO" dirty="0"/>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239295201"/>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dirty="0"/>
              <a:t>Valgkomiteens innstilling:</a:t>
            </a:r>
            <a:br>
              <a:rPr lang="nb-NO" dirty="0"/>
            </a:br>
            <a:r>
              <a:rPr lang="nb-NO" dirty="0"/>
              <a:t>Styret i </a:t>
            </a:r>
            <a:r>
              <a:rPr lang="nb-NO" dirty="0" err="1"/>
              <a:t>Stangneshallen</a:t>
            </a:r>
            <a:r>
              <a:rPr lang="nb-NO" dirty="0"/>
              <a:t> AS</a:t>
            </a:r>
          </a:p>
        </p:txBody>
      </p:sp>
      <p:sp>
        <p:nvSpPr>
          <p:cNvPr id="5" name="Plassholder for innhold 4">
            <a:extLst>
              <a:ext uri="{FF2B5EF4-FFF2-40B4-BE49-F238E27FC236}">
                <a16:creationId xmlns:a16="http://schemas.microsoft.com/office/drawing/2014/main" id="{13A6585D-BD95-4D40-B33C-E5784E18F83F}"/>
              </a:ext>
            </a:extLst>
          </p:cNvPr>
          <p:cNvSpPr>
            <a:spLocks noGrp="1"/>
          </p:cNvSpPr>
          <p:nvPr>
            <p:ph sz="half" idx="1"/>
          </p:nvPr>
        </p:nvSpPr>
        <p:spPr>
          <a:xfrm>
            <a:off x="1447331" y="2010878"/>
            <a:ext cx="8323202" cy="3448595"/>
          </a:xfrm>
        </p:spPr>
        <p:txBody>
          <a:bodyPr>
            <a:normAutofit/>
          </a:bodyPr>
          <a:lstStyle/>
          <a:p>
            <a:r>
              <a:rPr lang="nb-NO" dirty="0"/>
              <a:t>Geir Olsen – ikke på valg</a:t>
            </a:r>
          </a:p>
          <a:p>
            <a:r>
              <a:rPr lang="nb-NO" dirty="0"/>
              <a:t>Trine Bergland – ikke på valg</a:t>
            </a:r>
          </a:p>
          <a:p>
            <a:r>
              <a:rPr lang="nb-NO" b="1" dirty="0"/>
              <a:t>Lennart Edvardsen –  2 år – gjenvalg </a:t>
            </a:r>
          </a:p>
          <a:p>
            <a:r>
              <a:rPr lang="nb-NO" b="1" dirty="0"/>
              <a:t>Odd Ivar Lauritzen – 2 år – gjenvalg</a:t>
            </a:r>
          </a:p>
          <a:p>
            <a:r>
              <a:rPr lang="nb-NO" dirty="0"/>
              <a:t>Styreleder i HHK</a:t>
            </a:r>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710308088"/>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dirty="0"/>
              <a:t>Valgkomiteens innstilling:</a:t>
            </a:r>
            <a:br>
              <a:rPr lang="nb-NO" dirty="0"/>
            </a:br>
            <a:r>
              <a:rPr lang="nb-NO" dirty="0"/>
              <a:t>Revisorer</a:t>
            </a:r>
          </a:p>
        </p:txBody>
      </p:sp>
      <p:sp>
        <p:nvSpPr>
          <p:cNvPr id="5" name="Plassholder for innhold 4">
            <a:extLst>
              <a:ext uri="{FF2B5EF4-FFF2-40B4-BE49-F238E27FC236}">
                <a16:creationId xmlns:a16="http://schemas.microsoft.com/office/drawing/2014/main" id="{13A6585D-BD95-4D40-B33C-E5784E18F83F}"/>
              </a:ext>
            </a:extLst>
          </p:cNvPr>
          <p:cNvSpPr>
            <a:spLocks noGrp="1"/>
          </p:cNvSpPr>
          <p:nvPr>
            <p:ph sz="half" idx="1"/>
          </p:nvPr>
        </p:nvSpPr>
        <p:spPr>
          <a:xfrm>
            <a:off x="1447331" y="2010878"/>
            <a:ext cx="8323202" cy="3448595"/>
          </a:xfrm>
        </p:spPr>
        <p:txBody>
          <a:bodyPr>
            <a:normAutofit/>
          </a:bodyPr>
          <a:lstStyle/>
          <a:p>
            <a:r>
              <a:rPr lang="nb-NO" b="1" dirty="0"/>
              <a:t>Odd Ivar Lauritzen</a:t>
            </a:r>
            <a:endParaRPr lang="nb-NO" dirty="0"/>
          </a:p>
          <a:p>
            <a:pPr marL="457200" lvl="1" indent="0">
              <a:buNone/>
            </a:pPr>
            <a:endParaRPr lang="nb-NO" dirty="0"/>
          </a:p>
          <a:p>
            <a:pPr lvl="1"/>
            <a:endParaRPr lang="nb-NO" dirty="0"/>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03071271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0793C8-8091-49FD-875F-BC17FF230BF2}"/>
              </a:ext>
            </a:extLst>
          </p:cNvPr>
          <p:cNvSpPr>
            <a:spLocks noGrp="1"/>
          </p:cNvSpPr>
          <p:nvPr>
            <p:ph type="title"/>
          </p:nvPr>
        </p:nvSpPr>
        <p:spPr/>
        <p:txBody>
          <a:bodyPr/>
          <a:lstStyle/>
          <a:p>
            <a:r>
              <a:rPr lang="nb-NO"/>
              <a:t>1. Konstituering av årsmøtet</a:t>
            </a:r>
          </a:p>
        </p:txBody>
      </p:sp>
      <p:sp>
        <p:nvSpPr>
          <p:cNvPr id="3" name="Plassholder for innhold 2">
            <a:extLst>
              <a:ext uri="{FF2B5EF4-FFF2-40B4-BE49-F238E27FC236}">
                <a16:creationId xmlns:a16="http://schemas.microsoft.com/office/drawing/2014/main" id="{42B6A6D0-7FC6-4CEE-95D3-B53190715F9E}"/>
              </a:ext>
            </a:extLst>
          </p:cNvPr>
          <p:cNvSpPr>
            <a:spLocks noGrp="1"/>
          </p:cNvSpPr>
          <p:nvPr>
            <p:ph idx="1"/>
          </p:nvPr>
        </p:nvSpPr>
        <p:spPr/>
        <p:txBody>
          <a:bodyPr/>
          <a:lstStyle/>
          <a:p>
            <a:pPr marL="457200" indent="-457200">
              <a:buFont typeface="+mj-lt"/>
              <a:buAutoNum type="alphaLcParenR"/>
            </a:pPr>
            <a:r>
              <a:rPr lang="nb-NO" dirty="0"/>
              <a:t>Godkjenning av innkalling og dagsorden</a:t>
            </a:r>
          </a:p>
          <a:p>
            <a:pPr marL="457200" indent="-457200">
              <a:buFont typeface="+mj-lt"/>
              <a:buAutoNum type="alphaLcParenR"/>
            </a:pPr>
            <a:r>
              <a:rPr lang="nb-NO" dirty="0"/>
              <a:t>Valg av ordstyrer/dirigent</a:t>
            </a:r>
          </a:p>
          <a:p>
            <a:pPr marL="457200" indent="-457200">
              <a:buFont typeface="+mj-lt"/>
              <a:buAutoNum type="alphaLcParenR"/>
            </a:pPr>
            <a:r>
              <a:rPr lang="nb-NO" dirty="0"/>
              <a:t>Valg av referent</a:t>
            </a:r>
          </a:p>
          <a:p>
            <a:pPr marL="457200" indent="-457200">
              <a:buFont typeface="+mj-lt"/>
              <a:buAutoNum type="alphaLcParenR"/>
            </a:pPr>
            <a:r>
              <a:rPr lang="nb-NO" dirty="0"/>
              <a:t>Valg av tellekorps (3 personer)</a:t>
            </a:r>
          </a:p>
          <a:p>
            <a:pPr marL="457200" indent="-457200">
              <a:buFont typeface="+mj-lt"/>
              <a:buAutoNum type="alphaLcParenR"/>
            </a:pPr>
            <a:r>
              <a:rPr lang="nb-NO" dirty="0"/>
              <a:t>Valg av 2 protokollunderskrivere</a:t>
            </a:r>
          </a:p>
          <a:p>
            <a:pPr marL="457200" indent="-457200">
              <a:buFont typeface="+mj-lt"/>
              <a:buAutoNum type="alphaLcParenR"/>
            </a:pPr>
            <a:r>
              <a:rPr lang="nb-NO" dirty="0"/>
              <a:t>Godkjenne de stemmeberettigede (*)</a:t>
            </a:r>
          </a:p>
        </p:txBody>
      </p:sp>
      <p:pic>
        <p:nvPicPr>
          <p:cNvPr id="7" name="Bilde 6" descr="Et bilde som inneholder skilt, mat&#10;&#10;Automatisk generert beskrivelse">
            <a:extLst>
              <a:ext uri="{FF2B5EF4-FFF2-40B4-BE49-F238E27FC236}">
                <a16:creationId xmlns:a16="http://schemas.microsoft.com/office/drawing/2014/main" id="{E78D1AD2-21AC-4A4E-AAF1-42B0427573BA}"/>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
        <p:nvSpPr>
          <p:cNvPr id="8" name="TekstSylinder 7">
            <a:extLst>
              <a:ext uri="{FF2B5EF4-FFF2-40B4-BE49-F238E27FC236}">
                <a16:creationId xmlns:a16="http://schemas.microsoft.com/office/drawing/2014/main" id="{0E22365B-89BC-49AA-BEBE-9C3F84DCC576}"/>
              </a:ext>
            </a:extLst>
          </p:cNvPr>
          <p:cNvSpPr txBox="1"/>
          <p:nvPr/>
        </p:nvSpPr>
        <p:spPr>
          <a:xfrm>
            <a:off x="133140" y="5776482"/>
            <a:ext cx="6677128" cy="276999"/>
          </a:xfrm>
          <a:prstGeom prst="rect">
            <a:avLst/>
          </a:prstGeom>
          <a:noFill/>
        </p:spPr>
        <p:txBody>
          <a:bodyPr wrap="square">
            <a:spAutoFit/>
          </a:bodyPr>
          <a:lstStyle/>
          <a:p>
            <a:r>
              <a:rPr lang="nb-NO" sz="1200" i="1" dirty="0"/>
              <a:t>(*) medlem, fylt 15 år</a:t>
            </a:r>
          </a:p>
        </p:txBody>
      </p:sp>
    </p:spTree>
    <p:extLst>
      <p:ext uri="{BB962C8B-B14F-4D97-AF65-F5344CB8AC3E}">
        <p14:creationId xmlns:p14="http://schemas.microsoft.com/office/powerpoint/2010/main" val="2497221537"/>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755C6E-A8F6-40E4-A5A7-115AD826865F}"/>
              </a:ext>
            </a:extLst>
          </p:cNvPr>
          <p:cNvSpPr>
            <a:spLocks noGrp="1"/>
          </p:cNvSpPr>
          <p:nvPr>
            <p:ph type="title"/>
          </p:nvPr>
        </p:nvSpPr>
        <p:spPr/>
        <p:txBody>
          <a:bodyPr/>
          <a:lstStyle/>
          <a:p>
            <a:r>
              <a:rPr lang="nb-NO" dirty="0"/>
              <a:t>Valgkomité</a:t>
            </a:r>
          </a:p>
        </p:txBody>
      </p:sp>
      <p:sp>
        <p:nvSpPr>
          <p:cNvPr id="5" name="Plassholder for innhold 4">
            <a:extLst>
              <a:ext uri="{FF2B5EF4-FFF2-40B4-BE49-F238E27FC236}">
                <a16:creationId xmlns:a16="http://schemas.microsoft.com/office/drawing/2014/main" id="{D65C8FE3-B401-4107-999E-5C6511AFFC86}"/>
              </a:ext>
            </a:extLst>
          </p:cNvPr>
          <p:cNvSpPr>
            <a:spLocks noGrp="1"/>
          </p:cNvSpPr>
          <p:nvPr>
            <p:ph idx="1"/>
          </p:nvPr>
        </p:nvSpPr>
        <p:spPr/>
        <p:txBody>
          <a:bodyPr/>
          <a:lstStyle/>
          <a:p>
            <a:r>
              <a:rPr lang="nb-NO" dirty="0"/>
              <a:t>Fortsette som før, en representant fra hvert lag</a:t>
            </a:r>
          </a:p>
          <a:p>
            <a:r>
              <a:rPr lang="nb-NO" dirty="0"/>
              <a:t>Oppstart januar 2022, konstituerer seg selv</a:t>
            </a:r>
          </a:p>
          <a:p>
            <a:pPr lvl="1"/>
            <a:endParaRPr lang="nb-NO" dirty="0"/>
          </a:p>
        </p:txBody>
      </p:sp>
      <p:pic>
        <p:nvPicPr>
          <p:cNvPr id="4" name="Bilde 3" descr="Et bilde som inneholder skilt, mat&#10;&#10;Automatisk generert beskrivelse">
            <a:extLst>
              <a:ext uri="{FF2B5EF4-FFF2-40B4-BE49-F238E27FC236}">
                <a16:creationId xmlns:a16="http://schemas.microsoft.com/office/drawing/2014/main" id="{2DB31203-16E0-4F7E-B2FD-45469C355985}"/>
              </a:ext>
            </a:extLst>
          </p:cNvPr>
          <p:cNvPicPr>
            <a:picLocks noChangeAspect="1"/>
          </p:cNvPicPr>
          <p:nvPr/>
        </p:nvPicPr>
        <p:blipFill>
          <a:blip r:embed="rId2"/>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83960692"/>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67BA90-CFBC-417E-9E64-BE789F32F80E}"/>
              </a:ext>
            </a:extLst>
          </p:cNvPr>
          <p:cNvSpPr>
            <a:spLocks noGrp="1"/>
          </p:cNvSpPr>
          <p:nvPr>
            <p:ph type="title"/>
          </p:nvPr>
        </p:nvSpPr>
        <p:spPr/>
        <p:txBody>
          <a:bodyPr/>
          <a:lstStyle/>
          <a:p>
            <a:r>
              <a:rPr lang="nb-NO"/>
              <a:t>10. </a:t>
            </a:r>
            <a:r>
              <a:rPr lang="nb-NO" dirty="0"/>
              <a:t>Styrehonorar</a:t>
            </a:r>
          </a:p>
        </p:txBody>
      </p:sp>
      <p:sp>
        <p:nvSpPr>
          <p:cNvPr id="5" name="Plassholder for innhold 4">
            <a:extLst>
              <a:ext uri="{FF2B5EF4-FFF2-40B4-BE49-F238E27FC236}">
                <a16:creationId xmlns:a16="http://schemas.microsoft.com/office/drawing/2014/main" id="{13A6585D-BD95-4D40-B33C-E5784E18F83F}"/>
              </a:ext>
            </a:extLst>
          </p:cNvPr>
          <p:cNvSpPr>
            <a:spLocks noGrp="1"/>
          </p:cNvSpPr>
          <p:nvPr>
            <p:ph idx="1"/>
          </p:nvPr>
        </p:nvSpPr>
        <p:spPr/>
        <p:txBody>
          <a:bodyPr/>
          <a:lstStyle/>
          <a:p>
            <a:r>
              <a:rPr lang="nb-NO"/>
              <a:t>Forslag til vedtak (samme som i fjor):</a:t>
            </a:r>
          </a:p>
          <a:p>
            <a:pPr lvl="1"/>
            <a:r>
              <a:rPr lang="nb-NO"/>
              <a:t>Styreleder: 15 000,-</a:t>
            </a:r>
          </a:p>
          <a:p>
            <a:pPr lvl="1"/>
            <a:r>
              <a:rPr lang="nb-NO"/>
              <a:t>Styremedlemmer: 4 000,-</a:t>
            </a:r>
          </a:p>
          <a:p>
            <a:r>
              <a:rPr lang="nb-NO"/>
              <a:t>Forutsetter positivt driftsresultat, utbetales etter godkjent årsregnskap</a:t>
            </a:r>
          </a:p>
        </p:txBody>
      </p:sp>
      <p:pic>
        <p:nvPicPr>
          <p:cNvPr id="9" name="Bilde 8" descr="Et bilde som inneholder skilt, mat&#10;&#10;Automatisk generert beskrivelse">
            <a:extLst>
              <a:ext uri="{FF2B5EF4-FFF2-40B4-BE49-F238E27FC236}">
                <a16:creationId xmlns:a16="http://schemas.microsoft.com/office/drawing/2014/main" id="{80F722C9-F5CB-40CA-A930-E837503F107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84426523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891E96-D668-4737-9709-D6E5A7EA1E28}"/>
              </a:ext>
            </a:extLst>
          </p:cNvPr>
          <p:cNvSpPr>
            <a:spLocks noGrp="1"/>
          </p:cNvSpPr>
          <p:nvPr>
            <p:ph type="title"/>
          </p:nvPr>
        </p:nvSpPr>
        <p:spPr/>
        <p:txBody>
          <a:bodyPr/>
          <a:lstStyle/>
          <a:p>
            <a:r>
              <a:rPr lang="nb-NO" dirty="0"/>
              <a:t>2. Årsberetning sesongen 2021/22</a:t>
            </a:r>
          </a:p>
        </p:txBody>
      </p:sp>
      <p:sp>
        <p:nvSpPr>
          <p:cNvPr id="3" name="Plassholder for innhold 2">
            <a:extLst>
              <a:ext uri="{FF2B5EF4-FFF2-40B4-BE49-F238E27FC236}">
                <a16:creationId xmlns:a16="http://schemas.microsoft.com/office/drawing/2014/main" id="{9E04A742-FD78-4CE5-A155-B55588F9572E}"/>
              </a:ext>
            </a:extLst>
          </p:cNvPr>
          <p:cNvSpPr>
            <a:spLocks noGrp="1"/>
          </p:cNvSpPr>
          <p:nvPr>
            <p:ph idx="1"/>
          </p:nvPr>
        </p:nvSpPr>
        <p:spPr/>
        <p:txBody>
          <a:bodyPr/>
          <a:lstStyle/>
          <a:p>
            <a:r>
              <a:rPr lang="nb-NO" dirty="0"/>
              <a:t>Styret</a:t>
            </a:r>
          </a:p>
          <a:p>
            <a:r>
              <a:rPr lang="nb-NO" dirty="0"/>
              <a:t>Sportslig</a:t>
            </a:r>
          </a:p>
          <a:p>
            <a:r>
              <a:rPr lang="nb-NO" dirty="0"/>
              <a:t>Arrangement</a:t>
            </a:r>
          </a:p>
        </p:txBody>
      </p:sp>
      <p:pic>
        <p:nvPicPr>
          <p:cNvPr id="7" name="Bilde 6" descr="Et bilde som inneholder skilt, mat&#10;&#10;Automatisk generert beskrivelse">
            <a:extLst>
              <a:ext uri="{FF2B5EF4-FFF2-40B4-BE49-F238E27FC236}">
                <a16:creationId xmlns:a16="http://schemas.microsoft.com/office/drawing/2014/main" id="{A95FB4F8-C726-41FB-A5C5-E0E827DC1E09}"/>
              </a:ext>
            </a:extLst>
          </p:cNvPr>
          <p:cNvPicPr>
            <a:picLocks noChangeAspect="1"/>
          </p:cNvPicPr>
          <p:nvPr/>
        </p:nvPicPr>
        <p:blipFill>
          <a:blip r:embed="rId2"/>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pic>
        <p:nvPicPr>
          <p:cNvPr id="8" name="Bilde 7" descr="Et bilde som inneholder person&#10;&#10;Automatisk generert beskrivelse">
            <a:extLst>
              <a:ext uri="{FF2B5EF4-FFF2-40B4-BE49-F238E27FC236}">
                <a16:creationId xmlns:a16="http://schemas.microsoft.com/office/drawing/2014/main" id="{ADA19437-9FCD-450A-9BF5-45453D2A10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0743" y="2491357"/>
            <a:ext cx="8492662" cy="3450612"/>
          </a:xfrm>
          <a:prstGeom prst="rect">
            <a:avLst/>
          </a:prstGeom>
          <a:ln>
            <a:noFill/>
          </a:ln>
          <a:effectLst>
            <a:softEdge rad="112500"/>
          </a:effectLst>
        </p:spPr>
      </p:pic>
    </p:spTree>
    <p:extLst>
      <p:ext uri="{BB962C8B-B14F-4D97-AF65-F5344CB8AC3E}">
        <p14:creationId xmlns:p14="http://schemas.microsoft.com/office/powerpoint/2010/main" val="274722624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D47BD2F3-242B-4F8A-BED9-C5BA7C6C26D1}"/>
              </a:ext>
            </a:extLst>
          </p:cNvPr>
          <p:cNvSpPr>
            <a:spLocks noGrp="1"/>
          </p:cNvSpPr>
          <p:nvPr>
            <p:ph type="title"/>
          </p:nvPr>
        </p:nvSpPr>
        <p:spPr/>
        <p:txBody>
          <a:bodyPr/>
          <a:lstStyle/>
          <a:p>
            <a:r>
              <a:rPr lang="nb-NO"/>
              <a:t>Styrets sammensetning</a:t>
            </a:r>
          </a:p>
        </p:txBody>
      </p:sp>
      <p:sp>
        <p:nvSpPr>
          <p:cNvPr id="5" name="Plassholder for innhold 4">
            <a:extLst>
              <a:ext uri="{FF2B5EF4-FFF2-40B4-BE49-F238E27FC236}">
                <a16:creationId xmlns:a16="http://schemas.microsoft.com/office/drawing/2014/main" id="{1436ADB6-A7B0-4019-9F43-5672048E1960}"/>
              </a:ext>
            </a:extLst>
          </p:cNvPr>
          <p:cNvSpPr>
            <a:spLocks noGrp="1"/>
          </p:cNvSpPr>
          <p:nvPr>
            <p:ph sz="half" idx="1"/>
          </p:nvPr>
        </p:nvSpPr>
        <p:spPr>
          <a:xfrm>
            <a:off x="1447331" y="2010878"/>
            <a:ext cx="4645152" cy="3941348"/>
          </a:xfrm>
        </p:spPr>
        <p:txBody>
          <a:bodyPr>
            <a:noAutofit/>
          </a:bodyPr>
          <a:lstStyle/>
          <a:p>
            <a:r>
              <a:rPr lang="nb-NO" sz="2400" b="1" dirty="0"/>
              <a:t>Beate Tande</a:t>
            </a:r>
            <a:r>
              <a:rPr lang="nb-NO" sz="2400" dirty="0"/>
              <a:t>, </a:t>
            </a:r>
            <a:r>
              <a:rPr lang="nb-NO" sz="1800" dirty="0"/>
              <a:t>styreleder, sportslig leder senior </a:t>
            </a:r>
            <a:r>
              <a:rPr lang="nb-NO" sz="1200" dirty="0"/>
              <a:t>(*)</a:t>
            </a:r>
          </a:p>
          <a:p>
            <a:r>
              <a:rPr lang="nb-NO" sz="2400" b="1" dirty="0"/>
              <a:t>Eskil Hegge</a:t>
            </a:r>
            <a:r>
              <a:rPr lang="nb-NO" sz="2400" dirty="0"/>
              <a:t>, nestleder</a:t>
            </a:r>
          </a:p>
          <a:p>
            <a:r>
              <a:rPr lang="nb-NO" sz="2400" b="1" dirty="0"/>
              <a:t>Frank Berg</a:t>
            </a:r>
            <a:r>
              <a:rPr lang="nb-NO" sz="2400" dirty="0"/>
              <a:t>, kasserer </a:t>
            </a:r>
            <a:r>
              <a:rPr lang="nb-NO" sz="1800" dirty="0"/>
              <a:t>(*)</a:t>
            </a:r>
          </a:p>
          <a:p>
            <a:r>
              <a:rPr lang="nb-NO" sz="2400" b="1" dirty="0"/>
              <a:t>Trine Bergland</a:t>
            </a:r>
            <a:r>
              <a:rPr lang="nb-NO" sz="2400" dirty="0"/>
              <a:t>, arrangement </a:t>
            </a:r>
            <a:r>
              <a:rPr lang="nb-NO" sz="1800" dirty="0"/>
              <a:t>(*)</a:t>
            </a:r>
          </a:p>
        </p:txBody>
      </p:sp>
      <p:sp>
        <p:nvSpPr>
          <p:cNvPr id="27" name="Rektangel 26">
            <a:extLst>
              <a:ext uri="{FF2B5EF4-FFF2-40B4-BE49-F238E27FC236}">
                <a16:creationId xmlns:a16="http://schemas.microsoft.com/office/drawing/2014/main" id="{40AF92B7-F4EC-49AD-A5A2-1DEF507C052A}"/>
              </a:ext>
            </a:extLst>
          </p:cNvPr>
          <p:cNvSpPr/>
          <p:nvPr/>
        </p:nvSpPr>
        <p:spPr>
          <a:xfrm>
            <a:off x="3175032" y="5821911"/>
            <a:ext cx="1189749" cy="276999"/>
          </a:xfrm>
          <a:prstGeom prst="rect">
            <a:avLst/>
          </a:prstGeom>
        </p:spPr>
        <p:txBody>
          <a:bodyPr wrap="none">
            <a:spAutoFit/>
          </a:bodyPr>
          <a:lstStyle/>
          <a:p>
            <a:r>
              <a:rPr lang="nb-NO" sz="1200"/>
              <a:t>(*) = på valg i år</a:t>
            </a:r>
          </a:p>
        </p:txBody>
      </p:sp>
      <p:pic>
        <p:nvPicPr>
          <p:cNvPr id="30" name="Bilde 29" descr="Et bilde som inneholder skilt, mat&#10;&#10;Automatisk generert beskrivelse">
            <a:extLst>
              <a:ext uri="{FF2B5EF4-FFF2-40B4-BE49-F238E27FC236}">
                <a16:creationId xmlns:a16="http://schemas.microsoft.com/office/drawing/2014/main" id="{4D1CF348-38FA-4C47-9D54-4A58F7DB3926}"/>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
        <p:nvSpPr>
          <p:cNvPr id="16" name="Plassholder for innhold 4">
            <a:extLst>
              <a:ext uri="{FF2B5EF4-FFF2-40B4-BE49-F238E27FC236}">
                <a16:creationId xmlns:a16="http://schemas.microsoft.com/office/drawing/2014/main" id="{F8D48BAA-4F13-4CF4-A6B8-29041EAA9330}"/>
              </a:ext>
            </a:extLst>
          </p:cNvPr>
          <p:cNvSpPr txBox="1">
            <a:spLocks/>
          </p:cNvSpPr>
          <p:nvPr/>
        </p:nvSpPr>
        <p:spPr>
          <a:xfrm>
            <a:off x="6541394" y="2019062"/>
            <a:ext cx="4645152" cy="394134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nb-NO" sz="2400" b="1" dirty="0"/>
              <a:t>Hege Volden</a:t>
            </a:r>
            <a:r>
              <a:rPr lang="nb-NO" sz="2400" dirty="0"/>
              <a:t>, sportslig leder junior</a:t>
            </a:r>
            <a:endParaRPr lang="nb-NO" sz="1600" dirty="0"/>
          </a:p>
          <a:p>
            <a:r>
              <a:rPr lang="nb-NO" sz="2400" b="1" dirty="0"/>
              <a:t>Ola Sandness </a:t>
            </a:r>
            <a:r>
              <a:rPr lang="nb-NO" sz="1800" dirty="0"/>
              <a:t>(*)</a:t>
            </a:r>
          </a:p>
          <a:p>
            <a:r>
              <a:rPr lang="nb-NO" sz="2400" b="1" dirty="0"/>
              <a:t>Karoline Nordmo</a:t>
            </a:r>
            <a:endParaRPr lang="nb-NO" sz="1600" b="1" dirty="0"/>
          </a:p>
          <a:p>
            <a:r>
              <a:rPr lang="nb-NO" sz="2400" b="1" dirty="0"/>
              <a:t>Gøran Nilssen</a:t>
            </a:r>
          </a:p>
        </p:txBody>
      </p:sp>
    </p:spTree>
    <p:extLst>
      <p:ext uri="{BB962C8B-B14F-4D97-AF65-F5344CB8AC3E}">
        <p14:creationId xmlns:p14="http://schemas.microsoft.com/office/powerpoint/2010/main" val="1811763536"/>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D47BD2F3-242B-4F8A-BED9-C5BA7C6C26D1}"/>
              </a:ext>
            </a:extLst>
          </p:cNvPr>
          <p:cNvSpPr>
            <a:spLocks noGrp="1"/>
          </p:cNvSpPr>
          <p:nvPr>
            <p:ph type="title"/>
          </p:nvPr>
        </p:nvSpPr>
        <p:spPr/>
        <p:txBody>
          <a:bodyPr/>
          <a:lstStyle/>
          <a:p>
            <a:r>
              <a:rPr lang="nb-NO"/>
              <a:t>Styrets sammensetning</a:t>
            </a:r>
          </a:p>
        </p:txBody>
      </p:sp>
      <p:sp>
        <p:nvSpPr>
          <p:cNvPr id="5" name="Plassholder for innhold 4">
            <a:extLst>
              <a:ext uri="{FF2B5EF4-FFF2-40B4-BE49-F238E27FC236}">
                <a16:creationId xmlns:a16="http://schemas.microsoft.com/office/drawing/2014/main" id="{1436ADB6-A7B0-4019-9F43-5672048E1960}"/>
              </a:ext>
            </a:extLst>
          </p:cNvPr>
          <p:cNvSpPr>
            <a:spLocks noGrp="1"/>
          </p:cNvSpPr>
          <p:nvPr>
            <p:ph sz="half" idx="1"/>
          </p:nvPr>
        </p:nvSpPr>
        <p:spPr>
          <a:xfrm>
            <a:off x="1447331" y="2010878"/>
            <a:ext cx="4645152" cy="3941348"/>
          </a:xfrm>
        </p:spPr>
        <p:txBody>
          <a:bodyPr>
            <a:noAutofit/>
          </a:bodyPr>
          <a:lstStyle/>
          <a:p>
            <a:r>
              <a:rPr lang="nb-NO" sz="1800" b="1" dirty="0"/>
              <a:t>Beate Tande</a:t>
            </a:r>
            <a:r>
              <a:rPr lang="nb-NO" sz="1800" dirty="0"/>
              <a:t>, </a:t>
            </a:r>
            <a:r>
              <a:rPr lang="nb-NO" sz="1400" dirty="0"/>
              <a:t>styreleder, sportslig leder senior </a:t>
            </a:r>
            <a:r>
              <a:rPr lang="nb-NO" sz="1050" dirty="0"/>
              <a:t>(*)</a:t>
            </a:r>
          </a:p>
          <a:p>
            <a:r>
              <a:rPr lang="nb-NO" sz="1800" b="1" dirty="0"/>
              <a:t>Eskil Hegge</a:t>
            </a:r>
            <a:r>
              <a:rPr lang="nb-NO" sz="1800" dirty="0"/>
              <a:t>, nestleder</a:t>
            </a:r>
          </a:p>
          <a:p>
            <a:r>
              <a:rPr lang="nb-NO" sz="1800" b="1" dirty="0"/>
              <a:t>Frank Berg</a:t>
            </a:r>
            <a:r>
              <a:rPr lang="nb-NO" sz="1800" dirty="0"/>
              <a:t>, kasserer </a:t>
            </a:r>
            <a:r>
              <a:rPr lang="nb-NO" sz="1400" dirty="0"/>
              <a:t>(*)</a:t>
            </a:r>
          </a:p>
          <a:p>
            <a:r>
              <a:rPr lang="nb-NO" sz="1800" b="1" dirty="0"/>
              <a:t>Trine Bergland</a:t>
            </a:r>
            <a:r>
              <a:rPr lang="nb-NO" sz="1800" dirty="0"/>
              <a:t>, arrangement </a:t>
            </a:r>
            <a:r>
              <a:rPr lang="nb-NO" sz="1400" dirty="0"/>
              <a:t>(*)</a:t>
            </a:r>
          </a:p>
          <a:p>
            <a:r>
              <a:rPr lang="nb-NO" sz="1800" b="1" dirty="0"/>
              <a:t>Hege Volden</a:t>
            </a:r>
            <a:r>
              <a:rPr lang="nb-NO" sz="1800" dirty="0"/>
              <a:t>, sportslig leder junior</a:t>
            </a:r>
            <a:endParaRPr lang="nb-NO" sz="1200" dirty="0"/>
          </a:p>
          <a:p>
            <a:r>
              <a:rPr lang="nb-NO" sz="1800" b="1" dirty="0"/>
              <a:t>Ola Sandness </a:t>
            </a:r>
            <a:r>
              <a:rPr lang="nb-NO" sz="1400" dirty="0"/>
              <a:t>(*)</a:t>
            </a:r>
          </a:p>
          <a:p>
            <a:r>
              <a:rPr lang="nb-NO" sz="1800" b="1" dirty="0"/>
              <a:t>Karoline Nordmo</a:t>
            </a:r>
            <a:endParaRPr lang="nb-NO" sz="1200" b="1" dirty="0"/>
          </a:p>
          <a:p>
            <a:r>
              <a:rPr lang="nb-NO" sz="1800" b="1" dirty="0"/>
              <a:t>Gøran Nilssen</a:t>
            </a:r>
          </a:p>
        </p:txBody>
      </p:sp>
      <p:pic>
        <p:nvPicPr>
          <p:cNvPr id="13" name="Bilde 12" descr="Et bilde som inneholder mann, person, briller, ser&#10;&#10;Automatisk generert beskrivelse">
            <a:extLst>
              <a:ext uri="{FF2B5EF4-FFF2-40B4-BE49-F238E27FC236}">
                <a16:creationId xmlns:a16="http://schemas.microsoft.com/office/drawing/2014/main" id="{19A9A891-0243-44F4-A5AF-B42FE96EC712}"/>
              </a:ext>
            </a:extLst>
          </p:cNvPr>
          <p:cNvPicPr>
            <a:picLocks noChangeAspect="1"/>
          </p:cNvPicPr>
          <p:nvPr/>
        </p:nvPicPr>
        <p:blipFill rotWithShape="1">
          <a:blip r:embed="rId3"/>
          <a:srcRect l="9013" r="-9013"/>
          <a:stretch/>
        </p:blipFill>
        <p:spPr>
          <a:xfrm>
            <a:off x="9689578" y="4706733"/>
            <a:ext cx="939829" cy="1027154"/>
          </a:xfrm>
          <a:prstGeom prst="rect">
            <a:avLst/>
          </a:prstGeom>
          <a:effectLst>
            <a:outerShdw blurRad="50800" dist="38100" dir="8100000" algn="tr" rotWithShape="0">
              <a:prstClr val="black">
                <a:alpha val="40000"/>
              </a:prstClr>
            </a:outerShdw>
          </a:effectLst>
        </p:spPr>
      </p:pic>
      <p:sp>
        <p:nvSpPr>
          <p:cNvPr id="27" name="Rektangel 26">
            <a:extLst>
              <a:ext uri="{FF2B5EF4-FFF2-40B4-BE49-F238E27FC236}">
                <a16:creationId xmlns:a16="http://schemas.microsoft.com/office/drawing/2014/main" id="{40AF92B7-F4EC-49AD-A5A2-1DEF507C052A}"/>
              </a:ext>
            </a:extLst>
          </p:cNvPr>
          <p:cNvSpPr/>
          <p:nvPr/>
        </p:nvSpPr>
        <p:spPr>
          <a:xfrm>
            <a:off x="3175032" y="5821911"/>
            <a:ext cx="1189749" cy="276999"/>
          </a:xfrm>
          <a:prstGeom prst="rect">
            <a:avLst/>
          </a:prstGeom>
        </p:spPr>
        <p:txBody>
          <a:bodyPr wrap="none">
            <a:spAutoFit/>
          </a:bodyPr>
          <a:lstStyle/>
          <a:p>
            <a:r>
              <a:rPr lang="nb-NO" sz="1200"/>
              <a:t>(*) = på valg i år</a:t>
            </a:r>
          </a:p>
        </p:txBody>
      </p:sp>
      <p:pic>
        <p:nvPicPr>
          <p:cNvPr id="30" name="Bilde 29" descr="Et bilde som inneholder skilt, mat&#10;&#10;Automatisk generert beskrivelse">
            <a:extLst>
              <a:ext uri="{FF2B5EF4-FFF2-40B4-BE49-F238E27FC236}">
                <a16:creationId xmlns:a16="http://schemas.microsoft.com/office/drawing/2014/main" id="{4D1CF348-38FA-4C47-9D54-4A58F7DB3926}"/>
              </a:ext>
            </a:extLst>
          </p:cNvPr>
          <p:cNvPicPr>
            <a:picLocks noChangeAspect="1"/>
          </p:cNvPicPr>
          <p:nvPr/>
        </p:nvPicPr>
        <p:blipFill>
          <a:blip r:embed="rId4"/>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pic>
        <p:nvPicPr>
          <p:cNvPr id="3" name="Bilde 2" descr="Et bilde som inneholder person, mann, smilende, poserer&#10;&#10;Automatisk generert beskrivelse">
            <a:extLst>
              <a:ext uri="{FF2B5EF4-FFF2-40B4-BE49-F238E27FC236}">
                <a16:creationId xmlns:a16="http://schemas.microsoft.com/office/drawing/2014/main" id="{CFB5E6B8-18B6-4A52-9AA8-092925BB77FA}"/>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t="4686" b="-2006"/>
          <a:stretch/>
        </p:blipFill>
        <p:spPr>
          <a:xfrm>
            <a:off x="7356609" y="2010878"/>
            <a:ext cx="949203" cy="1187372"/>
          </a:xfrm>
          <a:prstGeom prst="rect">
            <a:avLst/>
          </a:prstGeom>
          <a:effectLst>
            <a:outerShdw blurRad="50800" dist="38100" dir="8100000" algn="tr" rotWithShape="0">
              <a:prstClr val="black">
                <a:alpha val="40000"/>
              </a:prstClr>
            </a:outerShdw>
          </a:effectLst>
        </p:spPr>
      </p:pic>
      <p:pic>
        <p:nvPicPr>
          <p:cNvPr id="2" name="Bilde 1">
            <a:extLst>
              <a:ext uri="{FF2B5EF4-FFF2-40B4-BE49-F238E27FC236}">
                <a16:creationId xmlns:a16="http://schemas.microsoft.com/office/drawing/2014/main" id="{E9F203EB-1535-48F2-810F-3BF3AD52BE25}"/>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r="10730" b="9928"/>
          <a:stretch/>
        </p:blipFill>
        <p:spPr>
          <a:xfrm>
            <a:off x="8478261" y="2110939"/>
            <a:ext cx="1016674" cy="1105253"/>
          </a:xfrm>
          <a:prstGeom prst="rect">
            <a:avLst/>
          </a:prstGeom>
          <a:effectLst>
            <a:outerShdw blurRad="50800" dist="38100" dir="8100000" algn="tr" rotWithShape="0">
              <a:prstClr val="black">
                <a:alpha val="40000"/>
              </a:prstClr>
            </a:outerShdw>
          </a:effectLst>
        </p:spPr>
      </p:pic>
      <p:pic>
        <p:nvPicPr>
          <p:cNvPr id="9" name="Bilde 8">
            <a:extLst>
              <a:ext uri="{FF2B5EF4-FFF2-40B4-BE49-F238E27FC236}">
                <a16:creationId xmlns:a16="http://schemas.microsoft.com/office/drawing/2014/main" id="{FC5B0E6E-6BF7-49BC-BD32-A7D2173F574D}"/>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8499210" y="4626779"/>
            <a:ext cx="1025895" cy="1187063"/>
          </a:xfrm>
          <a:prstGeom prst="rect">
            <a:avLst/>
          </a:prstGeom>
          <a:effectLst>
            <a:outerShdw blurRad="50800" dist="38100" dir="8100000" algn="tr" rotWithShape="0">
              <a:prstClr val="black">
                <a:alpha val="40000"/>
              </a:prstClr>
            </a:outerShdw>
          </a:effectLst>
        </p:spPr>
      </p:pic>
      <p:pic>
        <p:nvPicPr>
          <p:cNvPr id="11" name="Bilde 10" descr="Et bilde som inneholder mann, person, holder, har på seg&#10;&#10;Automatisk generert beskrivelse">
            <a:extLst>
              <a:ext uri="{FF2B5EF4-FFF2-40B4-BE49-F238E27FC236}">
                <a16:creationId xmlns:a16="http://schemas.microsoft.com/office/drawing/2014/main" id="{48B75BAB-B131-4E9F-ACAB-BF737A33F515}"/>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Lst>
          </a:blip>
          <a:srcRect l="22099" t="7695" r="4815" b="6873"/>
          <a:stretch/>
        </p:blipFill>
        <p:spPr>
          <a:xfrm rot="5400000">
            <a:off x="7124263" y="3336137"/>
            <a:ext cx="1170194" cy="1025896"/>
          </a:xfrm>
          <a:prstGeom prst="rect">
            <a:avLst/>
          </a:prstGeom>
          <a:effectLst>
            <a:outerShdw blurRad="50800" dist="38100" dir="8100000" algn="tr" rotWithShape="0">
              <a:prstClr val="black">
                <a:alpha val="40000"/>
              </a:prstClr>
            </a:outerShdw>
          </a:effectLst>
        </p:spPr>
      </p:pic>
      <p:pic>
        <p:nvPicPr>
          <p:cNvPr id="2050" name="Picture 2" descr="Ingen beskrivelse er tilgjengelig.">
            <a:extLst>
              <a:ext uri="{FF2B5EF4-FFF2-40B4-BE49-F238E27FC236}">
                <a16:creationId xmlns:a16="http://schemas.microsoft.com/office/drawing/2014/main" id="{7C3AB4D7-03DC-4C12-8996-410F006B9EB9}"/>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689578" y="3292774"/>
            <a:ext cx="935387" cy="125065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Bilde 9">
            <a:extLst>
              <a:ext uri="{FF2B5EF4-FFF2-40B4-BE49-F238E27FC236}">
                <a16:creationId xmlns:a16="http://schemas.microsoft.com/office/drawing/2014/main" id="{819E25A3-0BC7-42F0-ADB8-8C57C8A61877}"/>
              </a:ext>
            </a:extLst>
          </p:cNvPr>
          <p:cNvPicPr>
            <a:picLocks noChangeAspect="1"/>
          </p:cNvPicPr>
          <p:nvPr/>
        </p:nvPicPr>
        <p:blipFill>
          <a:blip r:embed="rId15">
            <a:extLst>
              <a:ext uri="{BEBA8EAE-BF5A-486C-A8C5-ECC9F3942E4B}">
                <a14:imgProps xmlns:a14="http://schemas.microsoft.com/office/drawing/2010/main">
                  <a14:imgLayer r:embed="rId16">
                    <a14:imgEffect>
                      <a14:saturation sat="0"/>
                    </a14:imgEffect>
                  </a14:imgLayer>
                </a14:imgProps>
              </a:ext>
            </a:extLst>
          </a:blip>
          <a:stretch>
            <a:fillRect/>
          </a:stretch>
        </p:blipFill>
        <p:spPr>
          <a:xfrm>
            <a:off x="7079054" y="4699655"/>
            <a:ext cx="1025897" cy="979029"/>
          </a:xfrm>
          <a:prstGeom prst="rect">
            <a:avLst/>
          </a:prstGeom>
          <a:effectLst>
            <a:outerShdw blurRad="50800" dist="38100" dir="8100000" algn="tr" rotWithShape="0">
              <a:prstClr val="black">
                <a:alpha val="40000"/>
              </a:prstClr>
            </a:outerShdw>
          </a:effectLst>
        </p:spPr>
      </p:pic>
      <p:pic>
        <p:nvPicPr>
          <p:cNvPr id="14" name="Bilde 13">
            <a:extLst>
              <a:ext uri="{FF2B5EF4-FFF2-40B4-BE49-F238E27FC236}">
                <a16:creationId xmlns:a16="http://schemas.microsoft.com/office/drawing/2014/main" id="{1FF2BE8A-F80D-4FAA-9D58-AB642529DFB1}"/>
              </a:ext>
            </a:extLst>
          </p:cNvPr>
          <p:cNvPicPr>
            <a:picLocks noChangeAspect="1"/>
          </p:cNvPicPr>
          <p:nvPr/>
        </p:nvPicPr>
        <p:blipFill>
          <a:blip r:embed="rId17">
            <a:extLst>
              <a:ext uri="{BEBA8EAE-BF5A-486C-A8C5-ECC9F3942E4B}">
                <a14:imgProps xmlns:a14="http://schemas.microsoft.com/office/drawing/2010/main">
                  <a14:imgLayer r:embed="rId18">
                    <a14:imgEffect>
                      <a14:saturation sat="0"/>
                    </a14:imgEffect>
                  </a14:imgLayer>
                </a14:imgProps>
              </a:ext>
            </a:extLst>
          </a:blip>
          <a:stretch>
            <a:fillRect/>
          </a:stretch>
        </p:blipFill>
        <p:spPr>
          <a:xfrm>
            <a:off x="8458863" y="3373548"/>
            <a:ext cx="994160" cy="1089107"/>
          </a:xfrm>
          <a:prstGeom prst="rect">
            <a:avLst/>
          </a:prstGeom>
          <a:noFill/>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67913493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D47BD2F3-242B-4F8A-BED9-C5BA7C6C26D1}"/>
              </a:ext>
            </a:extLst>
          </p:cNvPr>
          <p:cNvSpPr>
            <a:spLocks noGrp="1"/>
          </p:cNvSpPr>
          <p:nvPr>
            <p:ph type="title"/>
          </p:nvPr>
        </p:nvSpPr>
        <p:spPr/>
        <p:txBody>
          <a:bodyPr/>
          <a:lstStyle/>
          <a:p>
            <a:r>
              <a:rPr lang="nb-NO" dirty="0"/>
              <a:t>Andre utvalg</a:t>
            </a:r>
          </a:p>
        </p:txBody>
      </p:sp>
      <p:sp>
        <p:nvSpPr>
          <p:cNvPr id="5" name="Plassholder for innhold 4">
            <a:extLst>
              <a:ext uri="{FF2B5EF4-FFF2-40B4-BE49-F238E27FC236}">
                <a16:creationId xmlns:a16="http://schemas.microsoft.com/office/drawing/2014/main" id="{1436ADB6-A7B0-4019-9F43-5672048E1960}"/>
              </a:ext>
            </a:extLst>
          </p:cNvPr>
          <p:cNvSpPr>
            <a:spLocks noGrp="1"/>
          </p:cNvSpPr>
          <p:nvPr>
            <p:ph sz="half" idx="1"/>
          </p:nvPr>
        </p:nvSpPr>
        <p:spPr>
          <a:xfrm>
            <a:off x="1447331" y="2010878"/>
            <a:ext cx="2920274" cy="3941348"/>
          </a:xfrm>
        </p:spPr>
        <p:txBody>
          <a:bodyPr>
            <a:noAutofit/>
          </a:bodyPr>
          <a:lstStyle/>
          <a:p>
            <a:pPr marL="0" indent="0">
              <a:buNone/>
            </a:pPr>
            <a:r>
              <a:rPr lang="nb-NO" sz="1800" u="sng" dirty="0"/>
              <a:t>Kontrollutvalget</a:t>
            </a:r>
          </a:p>
          <a:p>
            <a:r>
              <a:rPr lang="nb-NO" sz="1800" dirty="0"/>
              <a:t>Frank Berg</a:t>
            </a:r>
          </a:p>
          <a:p>
            <a:r>
              <a:rPr lang="nb-NO" sz="1800" dirty="0"/>
              <a:t>Eivind Sletten</a:t>
            </a:r>
          </a:p>
          <a:p>
            <a:r>
              <a:rPr lang="nb-NO" sz="1800" dirty="0"/>
              <a:t>Odd Børre Bergan</a:t>
            </a:r>
          </a:p>
          <a:p>
            <a:pPr marL="0" indent="0">
              <a:buNone/>
            </a:pPr>
            <a:endParaRPr lang="nb-NO" sz="1800" dirty="0"/>
          </a:p>
          <a:p>
            <a:pPr marL="0" indent="0">
              <a:buNone/>
            </a:pPr>
            <a:r>
              <a:rPr lang="nb-NO" sz="1800" u="sng" dirty="0"/>
              <a:t>Revisorer</a:t>
            </a:r>
          </a:p>
          <a:p>
            <a:r>
              <a:rPr lang="nb-NO" sz="1800" dirty="0"/>
              <a:t>Torhild B. Schjølberg</a:t>
            </a:r>
          </a:p>
          <a:p>
            <a:r>
              <a:rPr lang="nb-NO" sz="1800" dirty="0"/>
              <a:t>Vidar </a:t>
            </a:r>
            <a:r>
              <a:rPr lang="nb-NO" sz="1800" dirty="0" err="1"/>
              <a:t>Haukebø</a:t>
            </a:r>
            <a:endParaRPr lang="nb-NO" sz="1800" dirty="0"/>
          </a:p>
        </p:txBody>
      </p:sp>
      <p:sp>
        <p:nvSpPr>
          <p:cNvPr id="6" name="Plassholder for innhold 5">
            <a:extLst>
              <a:ext uri="{FF2B5EF4-FFF2-40B4-BE49-F238E27FC236}">
                <a16:creationId xmlns:a16="http://schemas.microsoft.com/office/drawing/2014/main" id="{0F520F5A-5B95-47C2-B691-416CEA9C7FA6}"/>
              </a:ext>
            </a:extLst>
          </p:cNvPr>
          <p:cNvSpPr>
            <a:spLocks noGrp="1"/>
          </p:cNvSpPr>
          <p:nvPr>
            <p:ph sz="half" idx="2"/>
          </p:nvPr>
        </p:nvSpPr>
        <p:spPr>
          <a:xfrm>
            <a:off x="4367605" y="2010878"/>
            <a:ext cx="3155939" cy="3941348"/>
          </a:xfrm>
        </p:spPr>
        <p:txBody>
          <a:bodyPr>
            <a:normAutofit/>
          </a:bodyPr>
          <a:lstStyle/>
          <a:p>
            <a:pPr marL="0" indent="0">
              <a:buNone/>
            </a:pPr>
            <a:r>
              <a:rPr lang="nb-NO" sz="1800" u="sng" dirty="0"/>
              <a:t>Sportslig utvalg:</a:t>
            </a:r>
          </a:p>
          <a:p>
            <a:r>
              <a:rPr lang="nb-NO" sz="1800" dirty="0"/>
              <a:t>Beate Tande (senior)</a:t>
            </a:r>
          </a:p>
          <a:p>
            <a:r>
              <a:rPr lang="nb-NO" sz="1800" dirty="0"/>
              <a:t>Hege Volden (junior)</a:t>
            </a:r>
          </a:p>
          <a:p>
            <a:r>
              <a:rPr lang="nb-NO" sz="1800" dirty="0"/>
              <a:t>Trine </a:t>
            </a:r>
            <a:r>
              <a:rPr lang="nb-NO" sz="1800" dirty="0" err="1"/>
              <a:t>Lyså</a:t>
            </a:r>
            <a:r>
              <a:rPr lang="nb-NO" sz="1800" dirty="0"/>
              <a:t> (dommeransvarlig)</a:t>
            </a:r>
          </a:p>
          <a:p>
            <a:endParaRPr lang="nb-NO" sz="1800" dirty="0"/>
          </a:p>
          <a:p>
            <a:endParaRPr lang="nb-NO" sz="1800" dirty="0"/>
          </a:p>
        </p:txBody>
      </p:sp>
      <p:pic>
        <p:nvPicPr>
          <p:cNvPr id="11" name="Bilde 10" descr="Et bilde som inneholder skilt, mat&#10;&#10;Automatisk generert beskrivelse">
            <a:extLst>
              <a:ext uri="{FF2B5EF4-FFF2-40B4-BE49-F238E27FC236}">
                <a16:creationId xmlns:a16="http://schemas.microsoft.com/office/drawing/2014/main" id="{BBDB95FE-E988-47DE-9A9E-BA9F0C2A1069}"/>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
        <p:nvSpPr>
          <p:cNvPr id="8" name="Plassholder for innhold 5">
            <a:extLst>
              <a:ext uri="{FF2B5EF4-FFF2-40B4-BE49-F238E27FC236}">
                <a16:creationId xmlns:a16="http://schemas.microsoft.com/office/drawing/2014/main" id="{884773D5-D806-42A8-B92F-E9B3041345D5}"/>
              </a:ext>
            </a:extLst>
          </p:cNvPr>
          <p:cNvSpPr txBox="1">
            <a:spLocks/>
          </p:cNvSpPr>
          <p:nvPr/>
        </p:nvSpPr>
        <p:spPr>
          <a:xfrm>
            <a:off x="8131306" y="2010878"/>
            <a:ext cx="3155939" cy="394134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nb-NO" sz="1800" u="sng" dirty="0"/>
              <a:t>Styret i </a:t>
            </a:r>
            <a:r>
              <a:rPr lang="nb-NO" sz="1800" u="sng" dirty="0" err="1"/>
              <a:t>Stangneshallen</a:t>
            </a:r>
            <a:r>
              <a:rPr lang="nb-NO" sz="1800" u="sng" dirty="0"/>
              <a:t> AS</a:t>
            </a:r>
          </a:p>
          <a:p>
            <a:r>
              <a:rPr lang="nb-NO" sz="1800" dirty="0"/>
              <a:t>Geir Olsen</a:t>
            </a:r>
          </a:p>
          <a:p>
            <a:r>
              <a:rPr lang="nb-NO" sz="1800" dirty="0"/>
              <a:t>Trine Bergland</a:t>
            </a:r>
          </a:p>
          <a:p>
            <a:r>
              <a:rPr lang="nb-NO" sz="1800" dirty="0" err="1"/>
              <a:t>Lennard</a:t>
            </a:r>
            <a:r>
              <a:rPr lang="nb-NO" sz="1800" dirty="0"/>
              <a:t> Edvardsen</a:t>
            </a:r>
          </a:p>
          <a:p>
            <a:r>
              <a:rPr lang="nb-NO" sz="1800" dirty="0"/>
              <a:t>Odd Ivar Lauritsen</a:t>
            </a:r>
          </a:p>
          <a:p>
            <a:r>
              <a:rPr lang="nb-NO" sz="1800" dirty="0"/>
              <a:t>Beate Tande</a:t>
            </a:r>
          </a:p>
        </p:txBody>
      </p:sp>
    </p:spTree>
    <p:extLst>
      <p:ext uri="{BB962C8B-B14F-4D97-AF65-F5344CB8AC3E}">
        <p14:creationId xmlns:p14="http://schemas.microsoft.com/office/powerpoint/2010/main" val="200505812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D92D41E3-5D5C-4C2E-8577-A6C96B03B1AA}"/>
              </a:ext>
            </a:extLst>
          </p:cNvPr>
          <p:cNvSpPr>
            <a:spLocks noGrp="1"/>
          </p:cNvSpPr>
          <p:nvPr>
            <p:ph type="title"/>
          </p:nvPr>
        </p:nvSpPr>
        <p:spPr/>
        <p:txBody>
          <a:bodyPr/>
          <a:lstStyle/>
          <a:p>
            <a:r>
              <a:rPr lang="nb-NO" dirty="0"/>
              <a:t>Styrets arbeid</a:t>
            </a:r>
          </a:p>
        </p:txBody>
      </p:sp>
      <p:sp>
        <p:nvSpPr>
          <p:cNvPr id="6" name="Plassholder for innhold 5">
            <a:extLst>
              <a:ext uri="{FF2B5EF4-FFF2-40B4-BE49-F238E27FC236}">
                <a16:creationId xmlns:a16="http://schemas.microsoft.com/office/drawing/2014/main" id="{69340989-75C7-47A5-BCD8-4C41AF733134}"/>
              </a:ext>
            </a:extLst>
          </p:cNvPr>
          <p:cNvSpPr>
            <a:spLocks noGrp="1"/>
          </p:cNvSpPr>
          <p:nvPr>
            <p:ph sz="half" idx="1"/>
          </p:nvPr>
        </p:nvSpPr>
        <p:spPr>
          <a:xfrm>
            <a:off x="1447331" y="2010878"/>
            <a:ext cx="4645152" cy="4193151"/>
          </a:xfrm>
        </p:spPr>
        <p:txBody>
          <a:bodyPr>
            <a:normAutofit/>
          </a:bodyPr>
          <a:lstStyle/>
          <a:p>
            <a:r>
              <a:rPr lang="nb-NO" dirty="0"/>
              <a:t>13 styremøter siden april i fjor, høy aktivitet mellom møtene</a:t>
            </a:r>
          </a:p>
          <a:p>
            <a:r>
              <a:rPr lang="nb-NO" dirty="0"/>
              <a:t>Mye tid knyttet til Covid-19, smittevern, </a:t>
            </a:r>
            <a:r>
              <a:rPr lang="nb-NO" dirty="0" err="1"/>
              <a:t>omberamminger</a:t>
            </a:r>
            <a:r>
              <a:rPr lang="nb-NO" dirty="0"/>
              <a:t> og planlegging</a:t>
            </a:r>
          </a:p>
          <a:p>
            <a:r>
              <a:rPr lang="nb-NO" dirty="0"/>
              <a:t>Hard jobbing for å komme tilbake til en normal hverdag samt, </a:t>
            </a:r>
            <a:r>
              <a:rPr lang="nb-NO" dirty="0" err="1"/>
              <a:t>oppretteholde</a:t>
            </a:r>
            <a:r>
              <a:rPr lang="nb-NO" dirty="0"/>
              <a:t> en sunn økonomi</a:t>
            </a:r>
          </a:p>
        </p:txBody>
      </p:sp>
      <p:sp>
        <p:nvSpPr>
          <p:cNvPr id="2" name="Plassholder for innhold 1">
            <a:extLst>
              <a:ext uri="{FF2B5EF4-FFF2-40B4-BE49-F238E27FC236}">
                <a16:creationId xmlns:a16="http://schemas.microsoft.com/office/drawing/2014/main" id="{A16B3A18-D8E7-433F-83B0-DE78348E05B6}"/>
              </a:ext>
            </a:extLst>
          </p:cNvPr>
          <p:cNvSpPr>
            <a:spLocks noGrp="1"/>
          </p:cNvSpPr>
          <p:nvPr>
            <p:ph sz="half" idx="2"/>
          </p:nvPr>
        </p:nvSpPr>
        <p:spPr>
          <a:xfrm>
            <a:off x="6413771" y="2017342"/>
            <a:ext cx="4645152" cy="4186687"/>
          </a:xfrm>
        </p:spPr>
        <p:txBody>
          <a:bodyPr>
            <a:normAutofit/>
          </a:bodyPr>
          <a:lstStyle/>
          <a:p>
            <a:pPr marL="0" indent="0">
              <a:buNone/>
            </a:pPr>
            <a:r>
              <a:rPr lang="nb-NO" u="sng" dirty="0"/>
              <a:t>Gjennomført bl.a.</a:t>
            </a:r>
          </a:p>
          <a:p>
            <a:r>
              <a:rPr lang="nb-NO" dirty="0"/>
              <a:t>Håndballskole</a:t>
            </a:r>
          </a:p>
          <a:p>
            <a:r>
              <a:rPr lang="nb-NO" dirty="0"/>
              <a:t>Alternative medlemskvelder i lagene</a:t>
            </a:r>
          </a:p>
          <a:p>
            <a:r>
              <a:rPr lang="nb-NO" dirty="0" err="1"/>
              <a:t>Tjuvstarten</a:t>
            </a:r>
            <a:r>
              <a:rPr lang="nb-NO" dirty="0"/>
              <a:t> og Kraftcupen</a:t>
            </a:r>
          </a:p>
          <a:p>
            <a:r>
              <a:rPr lang="nb-NO" dirty="0"/>
              <a:t>Aktivitetshelger og kamper (!)</a:t>
            </a:r>
          </a:p>
          <a:p>
            <a:r>
              <a:rPr lang="nb-NO" dirty="0"/>
              <a:t>Treningssamling, herrer</a:t>
            </a:r>
          </a:p>
          <a:p>
            <a:r>
              <a:rPr lang="nb-NO" dirty="0"/>
              <a:t>Turnering for TH-lag i regionen</a:t>
            </a:r>
          </a:p>
          <a:p>
            <a:r>
              <a:rPr lang="nb-NO" dirty="0"/>
              <a:t>Klubblotteri og sokkesalg</a:t>
            </a:r>
          </a:p>
          <a:p>
            <a:endParaRPr lang="nb-NO" dirty="0"/>
          </a:p>
        </p:txBody>
      </p:sp>
      <p:pic>
        <p:nvPicPr>
          <p:cNvPr id="10" name="Bilde 9" descr="Et bilde som inneholder skilt, mat&#10;&#10;Automatisk generert beskrivelse">
            <a:extLst>
              <a:ext uri="{FF2B5EF4-FFF2-40B4-BE49-F238E27FC236}">
                <a16:creationId xmlns:a16="http://schemas.microsoft.com/office/drawing/2014/main" id="{AB0D1FE0-DABF-4325-B49F-462102F751C5}"/>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82106152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82C75F-9326-4E73-AF17-44D6DB7688AF}"/>
              </a:ext>
            </a:extLst>
          </p:cNvPr>
          <p:cNvSpPr>
            <a:spLocks noGrp="1"/>
          </p:cNvSpPr>
          <p:nvPr>
            <p:ph type="title"/>
          </p:nvPr>
        </p:nvSpPr>
        <p:spPr/>
        <p:txBody>
          <a:bodyPr/>
          <a:lstStyle/>
          <a:p>
            <a:r>
              <a:rPr lang="nb-NO" dirty="0"/>
              <a:t>Klubbens Lag i sesongen 2021/22</a:t>
            </a:r>
          </a:p>
        </p:txBody>
      </p:sp>
      <p:sp>
        <p:nvSpPr>
          <p:cNvPr id="5" name="Plassholder for innhold 4">
            <a:extLst>
              <a:ext uri="{FF2B5EF4-FFF2-40B4-BE49-F238E27FC236}">
                <a16:creationId xmlns:a16="http://schemas.microsoft.com/office/drawing/2014/main" id="{EAA19FFC-AFCD-464A-BF5C-D0B14C71C341}"/>
              </a:ext>
            </a:extLst>
          </p:cNvPr>
          <p:cNvSpPr>
            <a:spLocks noGrp="1"/>
          </p:cNvSpPr>
          <p:nvPr>
            <p:ph sz="half" idx="1"/>
          </p:nvPr>
        </p:nvSpPr>
        <p:spPr>
          <a:xfrm>
            <a:off x="1447331" y="2010878"/>
            <a:ext cx="3182542" cy="3884313"/>
          </a:xfrm>
        </p:spPr>
        <p:txBody>
          <a:bodyPr>
            <a:noAutofit/>
          </a:bodyPr>
          <a:lstStyle/>
          <a:p>
            <a:pPr marL="342900" lvl="0" indent="-342900">
              <a:lnSpc>
                <a:spcPct val="115000"/>
              </a:lnSpc>
              <a:spcBef>
                <a:spcPts val="500"/>
              </a:spcBef>
              <a:spcAft>
                <a:spcPts val="1100"/>
              </a:spcAft>
              <a:buFont typeface="Symbol" panose="05050102010706020507" pitchFamily="18" charset="2"/>
              <a:buChar char=""/>
            </a:pPr>
            <a:r>
              <a:rPr lang="nb-NO" sz="2400" dirty="0">
                <a:effectLst/>
                <a:ea typeface="Times New Roman" panose="02020603050405020304" pitchFamily="18" charset="0"/>
                <a:cs typeface="Times New Roman" panose="02020603050405020304" pitchFamily="18" charset="0"/>
              </a:rPr>
              <a:t>Lekepartiet 3-5 år</a:t>
            </a:r>
          </a:p>
          <a:p>
            <a:pPr marL="342900" lvl="0" indent="-342900">
              <a:lnSpc>
                <a:spcPct val="115000"/>
              </a:lnSpc>
              <a:spcBef>
                <a:spcPts val="500"/>
              </a:spcBef>
              <a:spcAft>
                <a:spcPts val="1000"/>
              </a:spcAft>
              <a:buFont typeface="Symbol" panose="05050102010706020507" pitchFamily="18" charset="2"/>
              <a:buChar char=""/>
            </a:pPr>
            <a:r>
              <a:rPr lang="nb-NO" sz="2400" dirty="0" err="1">
                <a:effectLst/>
                <a:ea typeface="Times New Roman" panose="02020603050405020304" pitchFamily="18" charset="0"/>
                <a:cs typeface="Times New Roman" panose="02020603050405020304" pitchFamily="18" charset="0"/>
              </a:rPr>
              <a:t>Mix</a:t>
            </a:r>
            <a:r>
              <a:rPr lang="nb-NO" sz="2400" dirty="0">
                <a:effectLst/>
                <a:ea typeface="Times New Roman" panose="02020603050405020304" pitchFamily="18" charset="0"/>
                <a:cs typeface="Times New Roman" panose="02020603050405020304" pitchFamily="18" charset="0"/>
              </a:rPr>
              <a:t> 1. , 2. og 3. klasse</a:t>
            </a:r>
          </a:p>
          <a:p>
            <a:pPr marL="342900" lvl="0" indent="-342900">
              <a:lnSpc>
                <a:spcPct val="115000"/>
              </a:lnSpc>
              <a:spcBef>
                <a:spcPts val="500"/>
              </a:spcBef>
              <a:spcAft>
                <a:spcPts val="1000"/>
              </a:spcAft>
              <a:buFont typeface="Symbol" panose="05050102010706020507" pitchFamily="18" charset="2"/>
              <a:buChar char=""/>
            </a:pPr>
            <a:r>
              <a:rPr lang="nb-NO" sz="2400" dirty="0">
                <a:effectLst/>
                <a:ea typeface="Times New Roman" panose="02020603050405020304" pitchFamily="18" charset="0"/>
                <a:cs typeface="Times New Roman" panose="02020603050405020304" pitchFamily="18" charset="0"/>
              </a:rPr>
              <a:t>Jenter 10 (2 lag)</a:t>
            </a:r>
          </a:p>
          <a:p>
            <a:pPr marL="342900" lvl="0" indent="-342900">
              <a:lnSpc>
                <a:spcPct val="115000"/>
              </a:lnSpc>
              <a:spcBef>
                <a:spcPts val="500"/>
              </a:spcBef>
              <a:spcAft>
                <a:spcPts val="1000"/>
              </a:spcAft>
              <a:buFont typeface="Symbol" panose="05050102010706020507" pitchFamily="18" charset="2"/>
              <a:buChar char=""/>
            </a:pPr>
            <a:r>
              <a:rPr lang="nb-NO" sz="2400" dirty="0">
                <a:effectLst/>
                <a:ea typeface="Times New Roman" panose="02020603050405020304" pitchFamily="18" charset="0"/>
                <a:cs typeface="Times New Roman" panose="02020603050405020304" pitchFamily="18" charset="0"/>
              </a:rPr>
              <a:t>Gutter10</a:t>
            </a:r>
          </a:p>
          <a:p>
            <a:pPr marL="342900" lvl="0" indent="-342900">
              <a:lnSpc>
                <a:spcPct val="115000"/>
              </a:lnSpc>
              <a:spcBef>
                <a:spcPts val="500"/>
              </a:spcBef>
              <a:spcAft>
                <a:spcPts val="1000"/>
              </a:spcAft>
              <a:buFont typeface="Symbol" panose="05050102010706020507" pitchFamily="18" charset="2"/>
              <a:buChar char=""/>
            </a:pPr>
            <a:r>
              <a:rPr lang="nb-NO" sz="2400" dirty="0">
                <a:effectLst/>
                <a:ea typeface="Times New Roman" panose="02020603050405020304" pitchFamily="18" charset="0"/>
                <a:cs typeface="Times New Roman" panose="02020603050405020304" pitchFamily="18" charset="0"/>
              </a:rPr>
              <a:t>Gutter12 (2 lag)</a:t>
            </a:r>
          </a:p>
          <a:p>
            <a:pPr marL="342900" lvl="0" indent="-342900">
              <a:lnSpc>
                <a:spcPct val="115000"/>
              </a:lnSpc>
              <a:spcBef>
                <a:spcPts val="500"/>
              </a:spcBef>
              <a:spcAft>
                <a:spcPts val="1000"/>
              </a:spcAft>
              <a:buFont typeface="Symbol" panose="05050102010706020507" pitchFamily="18" charset="2"/>
              <a:buChar char=""/>
            </a:pPr>
            <a:r>
              <a:rPr lang="nb-NO" sz="2400" dirty="0">
                <a:effectLst/>
                <a:ea typeface="Times New Roman" panose="02020603050405020304" pitchFamily="18" charset="0"/>
                <a:cs typeface="Times New Roman" panose="02020603050405020304" pitchFamily="18" charset="0"/>
              </a:rPr>
              <a:t>Jenter12 (3 lag)</a:t>
            </a:r>
          </a:p>
        </p:txBody>
      </p:sp>
      <p:sp>
        <p:nvSpPr>
          <p:cNvPr id="6" name="Plassholder for innhold 5">
            <a:extLst>
              <a:ext uri="{FF2B5EF4-FFF2-40B4-BE49-F238E27FC236}">
                <a16:creationId xmlns:a16="http://schemas.microsoft.com/office/drawing/2014/main" id="{3A58B649-E89C-4043-9423-3316CE30B27D}"/>
              </a:ext>
            </a:extLst>
          </p:cNvPr>
          <p:cNvSpPr>
            <a:spLocks noGrp="1"/>
          </p:cNvSpPr>
          <p:nvPr>
            <p:ph sz="half" idx="2"/>
          </p:nvPr>
        </p:nvSpPr>
        <p:spPr>
          <a:xfrm>
            <a:off x="8044405" y="2017343"/>
            <a:ext cx="3014518" cy="4035768"/>
          </a:xfrm>
        </p:spPr>
        <p:txBody>
          <a:bodyPr>
            <a:normAutofit/>
          </a:bodyPr>
          <a:lstStyle/>
          <a:p>
            <a:pPr marL="342900" lvl="0" indent="-342900">
              <a:lnSpc>
                <a:spcPct val="115000"/>
              </a:lnSpc>
              <a:spcBef>
                <a:spcPts val="500"/>
              </a:spcBef>
              <a:spcAft>
                <a:spcPts val="1000"/>
              </a:spcAft>
              <a:buFont typeface="Symbol" panose="05050102010706020507" pitchFamily="18" charset="2"/>
              <a:buChar char=""/>
            </a:pPr>
            <a:r>
              <a:rPr lang="nb-NO" sz="2400" dirty="0">
                <a:effectLst/>
                <a:ea typeface="Times New Roman" panose="02020603050405020304" pitchFamily="18" charset="0"/>
                <a:cs typeface="Times New Roman" panose="02020603050405020304" pitchFamily="18" charset="0"/>
              </a:rPr>
              <a:t>Dame 2.div</a:t>
            </a:r>
          </a:p>
          <a:p>
            <a:pPr marL="342900" lvl="0" indent="-342900">
              <a:lnSpc>
                <a:spcPct val="115000"/>
              </a:lnSpc>
              <a:spcBef>
                <a:spcPts val="500"/>
              </a:spcBef>
              <a:spcAft>
                <a:spcPts val="1000"/>
              </a:spcAft>
              <a:buFont typeface="Symbol" panose="05050102010706020507" pitchFamily="18" charset="2"/>
              <a:buChar char=""/>
            </a:pPr>
            <a:r>
              <a:rPr lang="nb-NO" sz="2400" dirty="0">
                <a:effectLst/>
                <a:ea typeface="Times New Roman" panose="02020603050405020304" pitchFamily="18" charset="0"/>
                <a:cs typeface="Times New Roman" panose="02020603050405020304" pitchFamily="18" charset="0"/>
              </a:rPr>
              <a:t>Herre 2. div</a:t>
            </a:r>
          </a:p>
          <a:p>
            <a:pPr marL="342900" lvl="0" indent="-342900">
              <a:lnSpc>
                <a:spcPct val="115000"/>
              </a:lnSpc>
              <a:spcBef>
                <a:spcPts val="500"/>
              </a:spcBef>
              <a:spcAft>
                <a:spcPts val="1000"/>
              </a:spcAft>
              <a:buFont typeface="Symbol" panose="05050102010706020507" pitchFamily="18" charset="2"/>
              <a:buChar char=""/>
            </a:pPr>
            <a:r>
              <a:rPr lang="nb-NO" sz="2400" dirty="0">
                <a:effectLst/>
                <a:ea typeface="Times New Roman" panose="02020603050405020304" pitchFamily="18" charset="0"/>
                <a:cs typeface="Times New Roman" panose="02020603050405020304" pitchFamily="18" charset="0"/>
              </a:rPr>
              <a:t>Damer 4. div</a:t>
            </a:r>
          </a:p>
          <a:p>
            <a:pPr marL="342900" lvl="0" indent="-342900">
              <a:lnSpc>
                <a:spcPct val="115000"/>
              </a:lnSpc>
              <a:spcBef>
                <a:spcPts val="500"/>
              </a:spcBef>
              <a:spcAft>
                <a:spcPts val="1000"/>
              </a:spcAft>
              <a:buFont typeface="Symbol" panose="05050102010706020507" pitchFamily="18" charset="2"/>
              <a:buChar char=""/>
            </a:pPr>
            <a:r>
              <a:rPr lang="nb-NO" sz="2400" dirty="0">
                <a:effectLst/>
                <a:ea typeface="Times New Roman" panose="02020603050405020304" pitchFamily="18" charset="0"/>
                <a:cs typeface="Times New Roman" panose="02020603050405020304" pitchFamily="18" charset="0"/>
              </a:rPr>
              <a:t>Herre 4.divisjon</a:t>
            </a:r>
          </a:p>
          <a:p>
            <a:pPr marL="342900" lvl="0" indent="-342900">
              <a:lnSpc>
                <a:spcPct val="115000"/>
              </a:lnSpc>
              <a:spcBef>
                <a:spcPts val="500"/>
              </a:spcBef>
              <a:spcAft>
                <a:spcPts val="1000"/>
              </a:spcAft>
              <a:buFont typeface="Symbol" panose="05050102010706020507" pitchFamily="18" charset="2"/>
              <a:buChar char=""/>
            </a:pPr>
            <a:r>
              <a:rPr lang="nb-NO" sz="2400" dirty="0">
                <a:effectLst/>
                <a:ea typeface="Times New Roman" panose="02020603050405020304" pitchFamily="18" charset="0"/>
                <a:cs typeface="Times New Roman" panose="02020603050405020304" pitchFamily="18" charset="0"/>
              </a:rPr>
              <a:t>Harstad Funkis</a:t>
            </a:r>
            <a:endParaRPr lang="nb-NO" sz="2400" dirty="0"/>
          </a:p>
        </p:txBody>
      </p:sp>
      <p:pic>
        <p:nvPicPr>
          <p:cNvPr id="10" name="Bilde 9" descr="Et bilde som inneholder skilt, mat&#10;&#10;Automatisk generert beskrivelse">
            <a:extLst>
              <a:ext uri="{FF2B5EF4-FFF2-40B4-BE49-F238E27FC236}">
                <a16:creationId xmlns:a16="http://schemas.microsoft.com/office/drawing/2014/main" id="{37ABAEC0-4781-4DF7-B459-AF354ACE2D17}"/>
              </a:ext>
            </a:extLst>
          </p:cNvPr>
          <p:cNvPicPr>
            <a:picLocks noChangeAspect="1"/>
          </p:cNvPicPr>
          <p:nvPr/>
        </p:nvPicPr>
        <p:blipFill>
          <a:blip r:embed="rId3"/>
          <a:stretch>
            <a:fillRect/>
          </a:stretch>
        </p:blipFill>
        <p:spPr>
          <a:xfrm>
            <a:off x="9834215" y="257687"/>
            <a:ext cx="1371603" cy="1371603"/>
          </a:xfrm>
          <a:prstGeom prst="rect">
            <a:avLst/>
          </a:prstGeom>
          <a:effectLst>
            <a:outerShdw blurRad="50800" dist="38100" dir="8100000" algn="tr" rotWithShape="0">
              <a:prstClr val="black">
                <a:alpha val="40000"/>
              </a:prstClr>
            </a:outerShdw>
          </a:effectLst>
        </p:spPr>
      </p:pic>
      <p:sp>
        <p:nvSpPr>
          <p:cNvPr id="7" name="Plassholder for innhold 4">
            <a:extLst>
              <a:ext uri="{FF2B5EF4-FFF2-40B4-BE49-F238E27FC236}">
                <a16:creationId xmlns:a16="http://schemas.microsoft.com/office/drawing/2014/main" id="{A3F9D06E-2D19-4168-B224-3DA9B3BAE753}"/>
              </a:ext>
            </a:extLst>
          </p:cNvPr>
          <p:cNvSpPr txBox="1">
            <a:spLocks/>
          </p:cNvSpPr>
          <p:nvPr/>
        </p:nvSpPr>
        <p:spPr>
          <a:xfrm>
            <a:off x="5054302" y="2010877"/>
            <a:ext cx="3182542" cy="3884313"/>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342900" indent="-342900">
              <a:lnSpc>
                <a:spcPct val="115000"/>
              </a:lnSpc>
              <a:spcBef>
                <a:spcPts val="500"/>
              </a:spcBef>
              <a:spcAft>
                <a:spcPts val="1000"/>
              </a:spcAft>
              <a:buFont typeface="Symbol" panose="05050102010706020507" pitchFamily="18" charset="2"/>
              <a:buChar char=""/>
            </a:pPr>
            <a:r>
              <a:rPr lang="nb-NO" sz="2400" dirty="0">
                <a:effectLst/>
                <a:ea typeface="Times New Roman" panose="02020603050405020304" pitchFamily="18" charset="0"/>
                <a:cs typeface="Times New Roman" panose="02020603050405020304" pitchFamily="18" charset="0"/>
              </a:rPr>
              <a:t>Jenter 13/14</a:t>
            </a:r>
          </a:p>
          <a:p>
            <a:pPr marL="342900" lvl="0" indent="-342900">
              <a:lnSpc>
                <a:spcPct val="115000"/>
              </a:lnSpc>
              <a:spcBef>
                <a:spcPts val="500"/>
              </a:spcBef>
              <a:spcAft>
                <a:spcPts val="1000"/>
              </a:spcAft>
              <a:buFont typeface="Symbol" panose="05050102010706020507" pitchFamily="18" charset="2"/>
              <a:buChar char=""/>
            </a:pPr>
            <a:r>
              <a:rPr lang="nb-NO" sz="2400" dirty="0">
                <a:effectLst/>
                <a:ea typeface="Times New Roman" panose="02020603050405020304" pitchFamily="18" charset="0"/>
                <a:cs typeface="Times New Roman" panose="02020603050405020304" pitchFamily="18" charset="0"/>
              </a:rPr>
              <a:t>Gutter14</a:t>
            </a:r>
          </a:p>
          <a:p>
            <a:pPr marL="342900" lvl="0" indent="-342900">
              <a:lnSpc>
                <a:spcPct val="115000"/>
              </a:lnSpc>
              <a:spcBef>
                <a:spcPts val="500"/>
              </a:spcBef>
              <a:spcAft>
                <a:spcPts val="1000"/>
              </a:spcAft>
              <a:buFont typeface="Symbol" panose="05050102010706020507" pitchFamily="18" charset="2"/>
              <a:buChar char=""/>
            </a:pPr>
            <a:r>
              <a:rPr lang="nb-NO" sz="2400" dirty="0">
                <a:effectLst/>
                <a:ea typeface="Times New Roman" panose="02020603050405020304" pitchFamily="18" charset="0"/>
                <a:cs typeface="Times New Roman" panose="02020603050405020304" pitchFamily="18" charset="0"/>
              </a:rPr>
              <a:t>Gutter16</a:t>
            </a:r>
          </a:p>
          <a:p>
            <a:pPr marL="342900" lvl="0" indent="-342900">
              <a:lnSpc>
                <a:spcPct val="115000"/>
              </a:lnSpc>
              <a:spcBef>
                <a:spcPts val="500"/>
              </a:spcBef>
              <a:spcAft>
                <a:spcPts val="1000"/>
              </a:spcAft>
              <a:buFont typeface="Symbol" panose="05050102010706020507" pitchFamily="18" charset="2"/>
              <a:buChar char=""/>
            </a:pPr>
            <a:r>
              <a:rPr lang="nb-NO" sz="2400" dirty="0">
                <a:effectLst/>
                <a:ea typeface="Times New Roman" panose="02020603050405020304" pitchFamily="18" charset="0"/>
                <a:cs typeface="Times New Roman" panose="02020603050405020304" pitchFamily="18" charset="0"/>
              </a:rPr>
              <a:t>Toppserien G16</a:t>
            </a:r>
          </a:p>
          <a:p>
            <a:pPr marL="342900" indent="-342900">
              <a:lnSpc>
                <a:spcPct val="115000"/>
              </a:lnSpc>
              <a:spcBef>
                <a:spcPts val="500"/>
              </a:spcBef>
              <a:spcAft>
                <a:spcPts val="1000"/>
              </a:spcAft>
              <a:buFont typeface="Symbol" panose="05050102010706020507" pitchFamily="18" charset="2"/>
              <a:buChar char=""/>
            </a:pPr>
            <a:r>
              <a:rPr lang="nb-NO" sz="2400" dirty="0">
                <a:effectLst/>
                <a:ea typeface="Times New Roman" panose="02020603050405020304" pitchFamily="18" charset="0"/>
                <a:cs typeface="Times New Roman" panose="02020603050405020304" pitchFamily="18" charset="0"/>
              </a:rPr>
              <a:t> Jenter16</a:t>
            </a:r>
          </a:p>
        </p:txBody>
      </p:sp>
      <p:sp>
        <p:nvSpPr>
          <p:cNvPr id="3" name="Eksplosjon: 14 punkt 2">
            <a:extLst>
              <a:ext uri="{FF2B5EF4-FFF2-40B4-BE49-F238E27FC236}">
                <a16:creationId xmlns:a16="http://schemas.microsoft.com/office/drawing/2014/main" id="{DD7359DC-35CB-4629-8159-D56A9B9BE288}"/>
              </a:ext>
            </a:extLst>
          </p:cNvPr>
          <p:cNvSpPr/>
          <p:nvPr/>
        </p:nvSpPr>
        <p:spPr>
          <a:xfrm rot="21175589">
            <a:off x="6418534" y="5045316"/>
            <a:ext cx="5628494" cy="1672542"/>
          </a:xfrm>
          <a:prstGeom prst="irregularSeal2">
            <a:avLst/>
          </a:prstGeom>
          <a:solidFill>
            <a:srgbClr val="FFFF00"/>
          </a:solidFill>
          <a:ln>
            <a:solidFill>
              <a:srgbClr val="FFC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C00000"/>
              </a:solidFill>
            </a:endParaRPr>
          </a:p>
          <a:p>
            <a:pPr algn="ctr"/>
            <a:r>
              <a:rPr lang="nb-NO" dirty="0">
                <a:solidFill>
                  <a:srgbClr val="C00000"/>
                </a:solidFill>
              </a:rPr>
              <a:t>Medlemmer: 207 (+6%)</a:t>
            </a:r>
          </a:p>
          <a:p>
            <a:pPr algn="ctr"/>
            <a:r>
              <a:rPr lang="nb-NO" dirty="0">
                <a:solidFill>
                  <a:srgbClr val="C00000"/>
                </a:solidFill>
              </a:rPr>
              <a:t>Støtteapparat/-</a:t>
            </a:r>
            <a:r>
              <a:rPr lang="nb-NO" dirty="0" err="1">
                <a:solidFill>
                  <a:srgbClr val="C00000"/>
                </a:solidFill>
              </a:rPr>
              <a:t>medl</a:t>
            </a:r>
            <a:r>
              <a:rPr lang="nb-NO" dirty="0">
                <a:solidFill>
                  <a:srgbClr val="C00000"/>
                </a:solidFill>
              </a:rPr>
              <a:t>: 97</a:t>
            </a:r>
          </a:p>
          <a:p>
            <a:pPr algn="ctr"/>
            <a:endParaRPr lang="nb-NO" dirty="0">
              <a:solidFill>
                <a:srgbClr val="C00000"/>
              </a:solidFill>
            </a:endParaRPr>
          </a:p>
        </p:txBody>
      </p:sp>
    </p:spTree>
    <p:extLst>
      <p:ext uri="{BB962C8B-B14F-4D97-AF65-F5344CB8AC3E}">
        <p14:creationId xmlns:p14="http://schemas.microsoft.com/office/powerpoint/2010/main" val="3287745085"/>
      </p:ext>
    </p:extLst>
  </p:cSld>
  <p:clrMapOvr>
    <a:masterClrMapping/>
  </p:clrMapOvr>
  <p:transition spd="slow">
    <p:wipe/>
  </p:transition>
</p:sld>
</file>

<file path=ppt/theme/theme1.xml><?xml version="1.0" encoding="utf-8"?>
<a:theme xmlns:a="http://schemas.openxmlformats.org/drawingml/2006/main" name="Galleri">
  <a:themeElements>
    <a:clrScheme name="Galleri">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i">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i">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fef0f18-460f-444c-a90c-79de78fc16af">
      <Terms xmlns="http://schemas.microsoft.com/office/infopath/2007/PartnerControls"/>
    </lcf76f155ced4ddcb4097134ff3c332f>
    <TaxCatchAll xmlns="acdee706-ade4-46d8-93d0-fbb8f69b589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A468B86DF59184E836E37362045A4E0" ma:contentTypeVersion="13" ma:contentTypeDescription="Opprett et nytt dokument." ma:contentTypeScope="" ma:versionID="4d079793847865591e4a87f73ab21de3">
  <xsd:schema xmlns:xsd="http://www.w3.org/2001/XMLSchema" xmlns:xs="http://www.w3.org/2001/XMLSchema" xmlns:p="http://schemas.microsoft.com/office/2006/metadata/properties" xmlns:ns2="9fef0f18-460f-444c-a90c-79de78fc16af" xmlns:ns3="acdee706-ade4-46d8-93d0-fbb8f69b589f" targetNamespace="http://schemas.microsoft.com/office/2006/metadata/properties" ma:root="true" ma:fieldsID="a862dd152cfaf05dda31c5475223b619" ns2:_="" ns3:_="">
    <xsd:import namespace="9fef0f18-460f-444c-a90c-79de78fc16af"/>
    <xsd:import namespace="acdee706-ade4-46d8-93d0-fbb8f69b589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ef0f18-460f-444c-a90c-79de78fc16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Bildemerkelapper" ma:readOnly="false" ma:fieldId="{5cf76f15-5ced-4ddc-b409-7134ff3c332f}" ma:taxonomyMulti="true" ma:sspId="75a64f94-e721-4c17-b723-c73d1b88aaa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cdee706-ade4-46d8-93d0-fbb8f69b589f" elementFormDefault="qualified">
    <xsd:import namespace="http://schemas.microsoft.com/office/2006/documentManagement/types"/>
    <xsd:import namespace="http://schemas.microsoft.com/office/infopath/2007/PartnerControls"/>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ingsdetaljer" ma:internalName="SharedWithDetails" ma:readOnly="true">
      <xsd:simpleType>
        <xsd:restriction base="dms:Note">
          <xsd:maxLength value="255"/>
        </xsd:restriction>
      </xsd:simpleType>
    </xsd:element>
    <xsd:element name="TaxCatchAll" ma:index="19" nillable="true" ma:displayName="Taxonomy Catch All Column" ma:hidden="true" ma:list="{06de99d7-7651-4d9a-9146-17042add0eed}" ma:internalName="TaxCatchAll" ma:showField="CatchAllData" ma:web="acdee706-ade4-46d8-93d0-fbb8f69b58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CEF92E-C9DD-47AC-9BB2-2B354C205A3F}">
  <ds:schemaRefs>
    <ds:schemaRef ds:uri="9fef0f18-460f-444c-a90c-79de78fc16af"/>
    <ds:schemaRef ds:uri="http://purl.org/dc/dcmitype/"/>
    <ds:schemaRef ds:uri="http://purl.org/dc/elements/1.1/"/>
    <ds:schemaRef ds:uri="acdee706-ade4-46d8-93d0-fbb8f69b589f"/>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http://purl.org/dc/terms/"/>
    <ds:schemaRef ds:uri="http://schemas.openxmlformats.org/package/2006/metadata/core-properties"/>
  </ds:schemaRefs>
</ds:datastoreItem>
</file>

<file path=customXml/itemProps2.xml><?xml version="1.0" encoding="utf-8"?>
<ds:datastoreItem xmlns:ds="http://schemas.openxmlformats.org/officeDocument/2006/customXml" ds:itemID="{4CD1DF4D-381E-4113-8D9E-C4D229BA3D0B}">
  <ds:schemaRefs>
    <ds:schemaRef ds:uri="http://schemas.microsoft.com/sharepoint/v3/contenttype/forms"/>
  </ds:schemaRefs>
</ds:datastoreItem>
</file>

<file path=customXml/itemProps3.xml><?xml version="1.0" encoding="utf-8"?>
<ds:datastoreItem xmlns:ds="http://schemas.openxmlformats.org/officeDocument/2006/customXml" ds:itemID="{30FFD133-1668-4D4F-A29D-4E282842A3D3}"/>
</file>

<file path=docProps/app.xml><?xml version="1.0" encoding="utf-8"?>
<Properties xmlns="http://schemas.openxmlformats.org/officeDocument/2006/extended-properties" xmlns:vt="http://schemas.openxmlformats.org/officeDocument/2006/docPropsVTypes">
  <TotalTime>2297</TotalTime>
  <Words>1315</Words>
  <Application>Microsoft Office PowerPoint</Application>
  <PresentationFormat>Widescreen</PresentationFormat>
  <Paragraphs>241</Paragraphs>
  <Slides>31</Slides>
  <Notes>28</Notes>
  <HiddenSlides>5</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31</vt:i4>
      </vt:variant>
    </vt:vector>
  </HeadingPairs>
  <TitlesOfParts>
    <vt:vector size="37" baseType="lpstr">
      <vt:lpstr>Arial</vt:lpstr>
      <vt:lpstr>Calibri</vt:lpstr>
      <vt:lpstr>Freestyle Script</vt:lpstr>
      <vt:lpstr>Gill Sans MT</vt:lpstr>
      <vt:lpstr>Symbol</vt:lpstr>
      <vt:lpstr>Galleri</vt:lpstr>
      <vt:lpstr>ÅRSMØTE 29.03.22</vt:lpstr>
      <vt:lpstr>Saksliste</vt:lpstr>
      <vt:lpstr>1. Konstituering av årsmøtet</vt:lpstr>
      <vt:lpstr>2. Årsberetning sesongen 2021/22</vt:lpstr>
      <vt:lpstr>Styrets sammensetning</vt:lpstr>
      <vt:lpstr>Styrets sammensetning</vt:lpstr>
      <vt:lpstr>Andre utvalg</vt:lpstr>
      <vt:lpstr>Styrets arbeid</vt:lpstr>
      <vt:lpstr>Klubbens Lag i sesongen 2021/22</vt:lpstr>
      <vt:lpstr>Våre fantastiske trenere</vt:lpstr>
      <vt:lpstr>Sportslig oppsummering</vt:lpstr>
      <vt:lpstr>Arrangement</vt:lpstr>
      <vt:lpstr>Våre sponsorer</vt:lpstr>
      <vt:lpstr>3. Regnskap 2021</vt:lpstr>
      <vt:lpstr>PowerPoint-presentasjon</vt:lpstr>
      <vt:lpstr>PowerPoint-presentasjon</vt:lpstr>
      <vt:lpstr>TODO: Største Avvik inntekter</vt:lpstr>
      <vt:lpstr>TODo: Største Avvik kostnader</vt:lpstr>
      <vt:lpstr>PowerPoint-presentasjon</vt:lpstr>
      <vt:lpstr>PowerPoint-presentasjon</vt:lpstr>
      <vt:lpstr>4. Medlemskontingent 2022</vt:lpstr>
      <vt:lpstr>5. Treningsavgift 2022</vt:lpstr>
      <vt:lpstr>6. Egenandeler 2022</vt:lpstr>
      <vt:lpstr>Budsjett 2022</vt:lpstr>
      <vt:lpstr>8. Innkommende saker</vt:lpstr>
      <vt:lpstr>9. Valg</vt:lpstr>
      <vt:lpstr>Valgkomiteens innstilling: Styret</vt:lpstr>
      <vt:lpstr>Valgkomiteens innstilling: Styret i Stangneshallen AS</vt:lpstr>
      <vt:lpstr>Valgkomiteens innstilling: Revisorer</vt:lpstr>
      <vt:lpstr>Valgkomité</vt:lpstr>
      <vt:lpstr>10. Styrehonorar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ÅRSMØTE 22.04.20</dc:title>
  <dc:creator>Ola Sandness</dc:creator>
  <cp:lastModifiedBy>Ola Sandness</cp:lastModifiedBy>
  <cp:revision>28</cp:revision>
  <dcterms:created xsi:type="dcterms:W3CDTF">2020-04-05T12:28:39Z</dcterms:created>
  <dcterms:modified xsi:type="dcterms:W3CDTF">2022-03-30T08:20:12Z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0x0101002A468B86DF59184E836E37362045A4E0</vt:lpwstr>
  </property>
</Properties>
</file>